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0"/>
  </p:notesMasterIdLst>
  <p:sldIdLst>
    <p:sldId id="257" r:id="rId3"/>
    <p:sldId id="267" r:id="rId4"/>
    <p:sldId id="259" r:id="rId5"/>
    <p:sldId id="292" r:id="rId6"/>
    <p:sldId id="273" r:id="rId7"/>
    <p:sldId id="265" r:id="rId8"/>
    <p:sldId id="286" r:id="rId9"/>
    <p:sldId id="283" r:id="rId10"/>
    <p:sldId id="274" r:id="rId11"/>
    <p:sldId id="291" r:id="rId12"/>
    <p:sldId id="284" r:id="rId13"/>
    <p:sldId id="277" r:id="rId14"/>
    <p:sldId id="288" r:id="rId15"/>
    <p:sldId id="275" r:id="rId16"/>
    <p:sldId id="287" r:id="rId17"/>
    <p:sldId id="285" r:id="rId18"/>
    <p:sldId id="270" r:id="rId19"/>
    <p:sldId id="290" r:id="rId20"/>
    <p:sldId id="294" r:id="rId21"/>
    <p:sldId id="276" r:id="rId22"/>
    <p:sldId id="289" r:id="rId23"/>
    <p:sldId id="293" r:id="rId24"/>
    <p:sldId id="278" r:id="rId25"/>
    <p:sldId id="282" r:id="rId26"/>
    <p:sldId id="280" r:id="rId27"/>
    <p:sldId id="281" r:id="rId28"/>
    <p:sldId id="27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DejaVu Sans" panose="020B0603030804020204" pitchFamily="34" charset="0"/>
      <p:regular r:id="rId37"/>
      <p:bold r:id="rId38"/>
      <p:italic r:id="rId39"/>
      <p:boldItalic r:id="rId40"/>
    </p:embeddedFont>
    <p:embeddedFont>
      <p:font typeface="Exo" panose="020B0604020202020204" charset="0"/>
      <p:regular r:id="rId41"/>
      <p:bold r:id="rId42"/>
      <p:italic r:id="rId43"/>
      <p:boldItalic r:id="rId44"/>
    </p:embeddedFont>
    <p:embeddedFont>
      <p:font typeface="Exo Medium" panose="020B0604020202020204" charset="0"/>
      <p:regular r:id="rId45"/>
      <p:bold r:id="rId46"/>
      <p:italic r:id="rId47"/>
      <p:boldItalic r:id="rId48"/>
    </p:embeddedFont>
    <p:embeddedFont>
      <p:font typeface="Lucida Console" panose="020B0609040504020204" pitchFamily="49" charset="0"/>
      <p:regular r:id="rId49"/>
    </p:embeddedFont>
    <p:embeddedFont>
      <p:font typeface="Source Sans Pro Light" panose="020B0403030403020204" pitchFamily="34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48E1D-0CC7-438A-8068-A7D3D44BE2EB}" v="31" dt="2023-10-23T04:42:44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y Rajiv" userId="77dca44c-37d0-443a-97f2-12ae7110f943" providerId="ADAL" clId="{25548E1D-0CC7-438A-8068-A7D3D44BE2EB}"/>
    <pc:docChg chg="undo custSel addSld delSld modSld sldOrd">
      <pc:chgData name="Miny Rajiv" userId="77dca44c-37d0-443a-97f2-12ae7110f943" providerId="ADAL" clId="{25548E1D-0CC7-438A-8068-A7D3D44BE2EB}" dt="2023-10-23T04:45:46.752" v="1268" actId="1076"/>
      <pc:docMkLst>
        <pc:docMk/>
      </pc:docMkLst>
      <pc:sldChg chg="modSp mod">
        <pc:chgData name="Miny Rajiv" userId="77dca44c-37d0-443a-97f2-12ae7110f943" providerId="ADAL" clId="{25548E1D-0CC7-438A-8068-A7D3D44BE2EB}" dt="2023-10-21T11:02:02.724" v="523" actId="20577"/>
        <pc:sldMkLst>
          <pc:docMk/>
          <pc:sldMk cId="0" sldId="257"/>
        </pc:sldMkLst>
        <pc:spChg chg="mod">
          <ac:chgData name="Miny Rajiv" userId="77dca44c-37d0-443a-97f2-12ae7110f943" providerId="ADAL" clId="{25548E1D-0CC7-438A-8068-A7D3D44BE2EB}" dt="2023-10-21T11:01:51.488" v="521" actId="404"/>
          <ac:spMkLst>
            <pc:docMk/>
            <pc:sldMk cId="0" sldId="257"/>
            <ac:spMk id="8" creationId="{FBD70C95-5EDD-54C8-E7EA-3080B78FFE6A}"/>
          </ac:spMkLst>
        </pc:spChg>
        <pc:spChg chg="mod">
          <ac:chgData name="Miny Rajiv" userId="77dca44c-37d0-443a-97f2-12ae7110f943" providerId="ADAL" clId="{25548E1D-0CC7-438A-8068-A7D3D44BE2EB}" dt="2023-10-21T11:02:02.724" v="523" actId="20577"/>
          <ac:spMkLst>
            <pc:docMk/>
            <pc:sldMk cId="0" sldId="257"/>
            <ac:spMk id="11" creationId="{166761B7-C03E-90A1-8944-6891FB4183F4}"/>
          </ac:spMkLst>
        </pc:spChg>
        <pc:picChg chg="mod">
          <ac:chgData name="Miny Rajiv" userId="77dca44c-37d0-443a-97f2-12ae7110f943" providerId="ADAL" clId="{25548E1D-0CC7-438A-8068-A7D3D44BE2EB}" dt="2023-10-21T10:58:54.333" v="307" actId="1076"/>
          <ac:picMkLst>
            <pc:docMk/>
            <pc:sldMk cId="0" sldId="257"/>
            <ac:picMk id="7" creationId="{F56BF9BA-E591-648B-8FB7-2ED1FA893FA4}"/>
          </ac:picMkLst>
        </pc:picChg>
        <pc:picChg chg="mod">
          <ac:chgData name="Miny Rajiv" userId="77dca44c-37d0-443a-97f2-12ae7110f943" providerId="ADAL" clId="{25548E1D-0CC7-438A-8068-A7D3D44BE2EB}" dt="2023-10-21T10:58:54.333" v="307" actId="1076"/>
          <ac:picMkLst>
            <pc:docMk/>
            <pc:sldMk cId="0" sldId="257"/>
            <ac:picMk id="10" creationId="{BB97C42E-0DC8-740B-AC62-78CAAD7B71EB}"/>
          </ac:picMkLst>
        </pc:picChg>
      </pc:sldChg>
      <pc:sldChg chg="delSp modSp mod setBg">
        <pc:chgData name="Miny Rajiv" userId="77dca44c-37d0-443a-97f2-12ae7110f943" providerId="ADAL" clId="{25548E1D-0CC7-438A-8068-A7D3D44BE2EB}" dt="2023-10-21T11:25:09.051" v="1231" actId="255"/>
        <pc:sldMkLst>
          <pc:docMk/>
          <pc:sldMk cId="0" sldId="259"/>
        </pc:sldMkLst>
        <pc:spChg chg="del mod">
          <ac:chgData name="Miny Rajiv" userId="77dca44c-37d0-443a-97f2-12ae7110f943" providerId="ADAL" clId="{25548E1D-0CC7-438A-8068-A7D3D44BE2EB}" dt="2023-10-21T10:54:03.145" v="9" actId="478"/>
          <ac:spMkLst>
            <pc:docMk/>
            <pc:sldMk cId="0" sldId="259"/>
            <ac:spMk id="83" creationId="{00000000-0000-0000-0000-000000000000}"/>
          </ac:spMkLst>
        </pc:spChg>
        <pc:spChg chg="mod">
          <ac:chgData name="Miny Rajiv" userId="77dca44c-37d0-443a-97f2-12ae7110f943" providerId="ADAL" clId="{25548E1D-0CC7-438A-8068-A7D3D44BE2EB}" dt="2023-10-21T11:25:09.051" v="1231" actId="255"/>
          <ac:spMkLst>
            <pc:docMk/>
            <pc:sldMk cId="0" sldId="259"/>
            <ac:spMk id="85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0:53:35.057" v="5" actId="478"/>
          <ac:spMkLst>
            <pc:docMk/>
            <pc:sldMk cId="0" sldId="259"/>
            <ac:spMk id="86" creationId="{00000000-0000-0000-0000-000000000000}"/>
          </ac:spMkLst>
        </pc:spChg>
        <pc:picChg chg="del">
          <ac:chgData name="Miny Rajiv" userId="77dca44c-37d0-443a-97f2-12ae7110f943" providerId="ADAL" clId="{25548E1D-0CC7-438A-8068-A7D3D44BE2EB}" dt="2023-10-21T10:53:51.703" v="7" actId="478"/>
          <ac:picMkLst>
            <pc:docMk/>
            <pc:sldMk cId="0" sldId="259"/>
            <ac:picMk id="84" creationId="{00000000-0000-0000-0000-000000000000}"/>
          </ac:picMkLst>
        </pc:picChg>
      </pc:sldChg>
      <pc:sldChg chg="delSp modSp mod setBg">
        <pc:chgData name="Miny Rajiv" userId="77dca44c-37d0-443a-97f2-12ae7110f943" providerId="ADAL" clId="{25548E1D-0CC7-438A-8068-A7D3D44BE2EB}" dt="2023-10-21T11:25:43.896" v="1237" actId="1076"/>
        <pc:sldMkLst>
          <pc:docMk/>
          <pc:sldMk cId="2498642583" sldId="265"/>
        </pc:sldMkLst>
        <pc:spChg chg="mod">
          <ac:chgData name="Miny Rajiv" userId="77dca44c-37d0-443a-97f2-12ae7110f943" providerId="ADAL" clId="{25548E1D-0CC7-438A-8068-A7D3D44BE2EB}" dt="2023-10-21T11:25:36.966" v="1236" actId="255"/>
          <ac:spMkLst>
            <pc:docMk/>
            <pc:sldMk cId="2498642583" sldId="265"/>
            <ac:spMk id="61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1:14:10.669" v="1137" actId="478"/>
          <ac:spMkLst>
            <pc:docMk/>
            <pc:sldMk cId="2498642583" sldId="265"/>
            <ac:spMk id="62" creationId="{00000000-0000-0000-0000-000000000000}"/>
          </ac:spMkLst>
        </pc:spChg>
        <pc:spChg chg="mod">
          <ac:chgData name="Miny Rajiv" userId="77dca44c-37d0-443a-97f2-12ae7110f943" providerId="ADAL" clId="{25548E1D-0CC7-438A-8068-A7D3D44BE2EB}" dt="2023-10-21T11:25:43.896" v="1237" actId="1076"/>
          <ac:spMkLst>
            <pc:docMk/>
            <pc:sldMk cId="2498642583" sldId="265"/>
            <ac:spMk id="63" creationId="{00000000-0000-0000-0000-000000000000}"/>
          </ac:spMkLst>
        </pc:spChg>
      </pc:sldChg>
      <pc:sldChg chg="modSp mod setBg">
        <pc:chgData name="Miny Rajiv" userId="77dca44c-37d0-443a-97f2-12ae7110f943" providerId="ADAL" clId="{25548E1D-0CC7-438A-8068-A7D3D44BE2EB}" dt="2023-10-21T11:02:41.476" v="527" actId="255"/>
        <pc:sldMkLst>
          <pc:docMk/>
          <pc:sldMk cId="3903501001" sldId="267"/>
        </pc:sldMkLst>
        <pc:spChg chg="mod">
          <ac:chgData name="Miny Rajiv" userId="77dca44c-37d0-443a-97f2-12ae7110f943" providerId="ADAL" clId="{25548E1D-0CC7-438A-8068-A7D3D44BE2EB}" dt="2023-10-21T11:02:41.476" v="527" actId="255"/>
          <ac:spMkLst>
            <pc:docMk/>
            <pc:sldMk cId="3903501001" sldId="267"/>
            <ac:spMk id="5" creationId="{57D2E2E5-0A39-07FB-5895-54C2E66CE435}"/>
          </ac:spMkLst>
        </pc:spChg>
      </pc:sldChg>
      <pc:sldChg chg="addSp delSp modSp add del mod">
        <pc:chgData name="Miny Rajiv" userId="77dca44c-37d0-443a-97f2-12ae7110f943" providerId="ADAL" clId="{25548E1D-0CC7-438A-8068-A7D3D44BE2EB}" dt="2023-10-21T11:12:41.339" v="1057" actId="2696"/>
        <pc:sldMkLst>
          <pc:docMk/>
          <pc:sldMk cId="3192669249" sldId="269"/>
        </pc:sldMkLst>
        <pc:spChg chg="del mod">
          <ac:chgData name="Miny Rajiv" userId="77dca44c-37d0-443a-97f2-12ae7110f943" providerId="ADAL" clId="{25548E1D-0CC7-438A-8068-A7D3D44BE2EB}" dt="2023-10-21T11:10:45.350" v="922"/>
          <ac:spMkLst>
            <pc:docMk/>
            <pc:sldMk cId="3192669249" sldId="269"/>
            <ac:spMk id="61" creationId="{00000000-0000-0000-0000-000000000000}"/>
          </ac:spMkLst>
        </pc:spChg>
        <pc:spChg chg="add del mod">
          <ac:chgData name="Miny Rajiv" userId="77dca44c-37d0-443a-97f2-12ae7110f943" providerId="ADAL" clId="{25548E1D-0CC7-438A-8068-A7D3D44BE2EB}" dt="2023-10-21T11:11:32.315" v="961" actId="47"/>
          <ac:spMkLst>
            <pc:docMk/>
            <pc:sldMk cId="3192669249" sldId="269"/>
            <ac:spMk id="63" creationId="{00000000-0000-0000-0000-000000000000}"/>
          </ac:spMkLst>
        </pc:spChg>
      </pc:sldChg>
      <pc:sldChg chg="delSp modSp mod setBg modNotesTx">
        <pc:chgData name="Miny Rajiv" userId="77dca44c-37d0-443a-97f2-12ae7110f943" providerId="ADAL" clId="{25548E1D-0CC7-438A-8068-A7D3D44BE2EB}" dt="2023-10-21T11:26:10.255" v="1241" actId="255"/>
        <pc:sldMkLst>
          <pc:docMk/>
          <pc:sldMk cId="66403005" sldId="270"/>
        </pc:sldMkLst>
        <pc:spChg chg="del">
          <ac:chgData name="Miny Rajiv" userId="77dca44c-37d0-443a-97f2-12ae7110f943" providerId="ADAL" clId="{25548E1D-0CC7-438A-8068-A7D3D44BE2EB}" dt="2023-10-21T11:15:23.879" v="1141" actId="478"/>
          <ac:spMkLst>
            <pc:docMk/>
            <pc:sldMk cId="66403005" sldId="270"/>
            <ac:spMk id="4" creationId="{E52851BF-5E74-3DD4-802F-0586640557DD}"/>
          </ac:spMkLst>
        </pc:spChg>
        <pc:spChg chg="mod">
          <ac:chgData name="Miny Rajiv" userId="77dca44c-37d0-443a-97f2-12ae7110f943" providerId="ADAL" clId="{25548E1D-0CC7-438A-8068-A7D3D44BE2EB}" dt="2023-10-21T11:26:10.255" v="1241" actId="255"/>
          <ac:spMkLst>
            <pc:docMk/>
            <pc:sldMk cId="66403005" sldId="270"/>
            <ac:spMk id="61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1:16:05.805" v="1164" actId="478"/>
          <ac:spMkLst>
            <pc:docMk/>
            <pc:sldMk cId="66403005" sldId="270"/>
            <ac:spMk id="62" creationId="{00000000-0000-0000-0000-000000000000}"/>
          </ac:spMkLst>
        </pc:spChg>
        <pc:picChg chg="del">
          <ac:chgData name="Miny Rajiv" userId="77dca44c-37d0-443a-97f2-12ae7110f943" providerId="ADAL" clId="{25548E1D-0CC7-438A-8068-A7D3D44BE2EB}" dt="2023-10-21T11:16:04.455" v="1163" actId="478"/>
          <ac:picMkLst>
            <pc:docMk/>
            <pc:sldMk cId="66403005" sldId="270"/>
            <ac:picMk id="5" creationId="{A60E9068-9C88-9D05-8BE3-B70EF43212A5}"/>
          </ac:picMkLst>
        </pc:picChg>
        <pc:picChg chg="del mod">
          <ac:chgData name="Miny Rajiv" userId="77dca44c-37d0-443a-97f2-12ae7110f943" providerId="ADAL" clId="{25548E1D-0CC7-438A-8068-A7D3D44BE2EB}" dt="2023-10-21T11:16:03.467" v="1162" actId="478"/>
          <ac:picMkLst>
            <pc:docMk/>
            <pc:sldMk cId="66403005" sldId="270"/>
            <ac:picMk id="15" creationId="{1655C479-B2B4-DF8C-70A5-FF98E9015A06}"/>
          </ac:picMkLst>
        </pc:picChg>
      </pc:sldChg>
      <pc:sldChg chg="delSp modSp mod setBg">
        <pc:chgData name="Miny Rajiv" userId="77dca44c-37d0-443a-97f2-12ae7110f943" providerId="ADAL" clId="{25548E1D-0CC7-438A-8068-A7D3D44BE2EB}" dt="2023-10-21T11:25:24.309" v="1233" actId="255"/>
        <pc:sldMkLst>
          <pc:docMk/>
          <pc:sldMk cId="468522238" sldId="273"/>
        </pc:sldMkLst>
        <pc:spChg chg="del">
          <ac:chgData name="Miny Rajiv" userId="77dca44c-37d0-443a-97f2-12ae7110f943" providerId="ADAL" clId="{25548E1D-0CC7-438A-8068-A7D3D44BE2EB}" dt="2023-10-21T10:54:49.346" v="18" actId="478"/>
          <ac:spMkLst>
            <pc:docMk/>
            <pc:sldMk cId="468522238" sldId="273"/>
            <ac:spMk id="83" creationId="{00000000-0000-0000-0000-000000000000}"/>
          </ac:spMkLst>
        </pc:spChg>
        <pc:spChg chg="mod">
          <ac:chgData name="Miny Rajiv" userId="77dca44c-37d0-443a-97f2-12ae7110f943" providerId="ADAL" clId="{25548E1D-0CC7-438A-8068-A7D3D44BE2EB}" dt="2023-10-21T11:25:24.309" v="1233" actId="255"/>
          <ac:spMkLst>
            <pc:docMk/>
            <pc:sldMk cId="468522238" sldId="273"/>
            <ac:spMk id="85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0:54:46.135" v="16" actId="478"/>
          <ac:spMkLst>
            <pc:docMk/>
            <pc:sldMk cId="468522238" sldId="273"/>
            <ac:spMk id="86" creationId="{00000000-0000-0000-0000-000000000000}"/>
          </ac:spMkLst>
        </pc:spChg>
        <pc:picChg chg="del">
          <ac:chgData name="Miny Rajiv" userId="77dca44c-37d0-443a-97f2-12ae7110f943" providerId="ADAL" clId="{25548E1D-0CC7-438A-8068-A7D3D44BE2EB}" dt="2023-10-21T10:54:47.489" v="17" actId="478"/>
          <ac:picMkLst>
            <pc:docMk/>
            <pc:sldMk cId="468522238" sldId="273"/>
            <ac:picMk id="84" creationId="{00000000-0000-0000-0000-000000000000}"/>
          </ac:picMkLst>
        </pc:picChg>
      </pc:sldChg>
      <pc:sldChg chg="delSp modSp del mod ord setBg">
        <pc:chgData name="Miny Rajiv" userId="77dca44c-37d0-443a-97f2-12ae7110f943" providerId="ADAL" clId="{25548E1D-0CC7-438A-8068-A7D3D44BE2EB}" dt="2023-10-21T11:21:25.471" v="1186" actId="2696"/>
        <pc:sldMkLst>
          <pc:docMk/>
          <pc:sldMk cId="51384736" sldId="274"/>
        </pc:sldMkLst>
        <pc:spChg chg="mod">
          <ac:chgData name="Miny Rajiv" userId="77dca44c-37d0-443a-97f2-12ae7110f943" providerId="ADAL" clId="{25548E1D-0CC7-438A-8068-A7D3D44BE2EB}" dt="2023-10-21T10:55:03.645" v="22" actId="20577"/>
          <ac:spMkLst>
            <pc:docMk/>
            <pc:sldMk cId="51384736" sldId="274"/>
            <ac:spMk id="3" creationId="{BD69457D-1776-BEAD-B772-CA4C171C4E3F}"/>
          </ac:spMkLst>
        </pc:spChg>
        <pc:spChg chg="mod">
          <ac:chgData name="Miny Rajiv" userId="77dca44c-37d0-443a-97f2-12ae7110f943" providerId="ADAL" clId="{25548E1D-0CC7-438A-8068-A7D3D44BE2EB}" dt="2023-10-21T11:03:10.703" v="535" actId="20577"/>
          <ac:spMkLst>
            <pc:docMk/>
            <pc:sldMk cId="51384736" sldId="274"/>
            <ac:spMk id="17" creationId="{F144B8AF-F162-DD9D-2B5B-07C6AE288489}"/>
          </ac:spMkLst>
        </pc:spChg>
        <pc:picChg chg="del">
          <ac:chgData name="Miny Rajiv" userId="77dca44c-37d0-443a-97f2-12ae7110f943" providerId="ADAL" clId="{25548E1D-0CC7-438A-8068-A7D3D44BE2EB}" dt="2023-10-21T10:54:32.498" v="13" actId="478"/>
          <ac:picMkLst>
            <pc:docMk/>
            <pc:sldMk cId="51384736" sldId="274"/>
            <ac:picMk id="19" creationId="{3F6CC304-012F-91D4-9294-082B92D34922}"/>
          </ac:picMkLst>
        </pc:picChg>
      </pc:sldChg>
      <pc:sldChg chg="modSp mod">
        <pc:chgData name="Miny Rajiv" userId="77dca44c-37d0-443a-97f2-12ae7110f943" providerId="ADAL" clId="{25548E1D-0CC7-438A-8068-A7D3D44BE2EB}" dt="2023-10-21T11:25:56.027" v="1239" actId="255"/>
        <pc:sldMkLst>
          <pc:docMk/>
          <pc:sldMk cId="3291325478" sldId="274"/>
        </pc:sldMkLst>
        <pc:spChg chg="mod">
          <ac:chgData name="Miny Rajiv" userId="77dca44c-37d0-443a-97f2-12ae7110f943" providerId="ADAL" clId="{25548E1D-0CC7-438A-8068-A7D3D44BE2EB}" dt="2023-10-21T11:25:56.027" v="1239" actId="255"/>
          <ac:spMkLst>
            <pc:docMk/>
            <pc:sldMk cId="3291325478" sldId="274"/>
            <ac:spMk id="17" creationId="{F144B8AF-F162-DD9D-2B5B-07C6AE288489}"/>
          </ac:spMkLst>
        </pc:spChg>
      </pc:sldChg>
      <pc:sldChg chg="add del setBg">
        <pc:chgData name="Miny Rajiv" userId="77dca44c-37d0-443a-97f2-12ae7110f943" providerId="ADAL" clId="{25548E1D-0CC7-438A-8068-A7D3D44BE2EB}" dt="2023-10-21T11:21:30.753" v="1188"/>
        <pc:sldMkLst>
          <pc:docMk/>
          <pc:sldMk cId="3503246922" sldId="274"/>
        </pc:sldMkLst>
      </pc:sldChg>
      <pc:sldChg chg="modSp mod ord">
        <pc:chgData name="Miny Rajiv" userId="77dca44c-37d0-443a-97f2-12ae7110f943" providerId="ADAL" clId="{25548E1D-0CC7-438A-8068-A7D3D44BE2EB}" dt="2023-10-21T11:24:57.827" v="1230" actId="255"/>
        <pc:sldMkLst>
          <pc:docMk/>
          <pc:sldMk cId="3688975254" sldId="275"/>
        </pc:sldMkLst>
        <pc:spChg chg="mod">
          <ac:chgData name="Miny Rajiv" userId="77dca44c-37d0-443a-97f2-12ae7110f943" providerId="ADAL" clId="{25548E1D-0CC7-438A-8068-A7D3D44BE2EB}" dt="2023-10-21T11:24:57.827" v="1230" actId="255"/>
          <ac:spMkLst>
            <pc:docMk/>
            <pc:sldMk cId="3688975254" sldId="275"/>
            <ac:spMk id="31" creationId="{B1A09D7F-2B04-56DA-8941-011A9CB50DC1}"/>
          </ac:spMkLst>
        </pc:spChg>
      </pc:sldChg>
      <pc:sldChg chg="delSp modSp mod setBg">
        <pc:chgData name="Miny Rajiv" userId="77dca44c-37d0-443a-97f2-12ae7110f943" providerId="ADAL" clId="{25548E1D-0CC7-438A-8068-A7D3D44BE2EB}" dt="2023-10-21T11:26:19.448" v="1243" actId="255"/>
        <pc:sldMkLst>
          <pc:docMk/>
          <pc:sldMk cId="1325173123" sldId="276"/>
        </pc:sldMkLst>
        <pc:spChg chg="del">
          <ac:chgData name="Miny Rajiv" userId="77dca44c-37d0-443a-97f2-12ae7110f943" providerId="ADAL" clId="{25548E1D-0CC7-438A-8068-A7D3D44BE2EB}" dt="2023-10-21T11:15:33.924" v="1143" actId="478"/>
          <ac:spMkLst>
            <pc:docMk/>
            <pc:sldMk cId="1325173123" sldId="276"/>
            <ac:spMk id="4" creationId="{E52851BF-5E74-3DD4-802F-0586640557DD}"/>
          </ac:spMkLst>
        </pc:spChg>
        <pc:spChg chg="mod">
          <ac:chgData name="Miny Rajiv" userId="77dca44c-37d0-443a-97f2-12ae7110f943" providerId="ADAL" clId="{25548E1D-0CC7-438A-8068-A7D3D44BE2EB}" dt="2023-10-21T11:26:19.448" v="1243" actId="255"/>
          <ac:spMkLst>
            <pc:docMk/>
            <pc:sldMk cId="1325173123" sldId="276"/>
            <ac:spMk id="61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1:16:12.831" v="1166" actId="478"/>
          <ac:spMkLst>
            <pc:docMk/>
            <pc:sldMk cId="1325173123" sldId="276"/>
            <ac:spMk id="62" creationId="{00000000-0000-0000-0000-000000000000}"/>
          </ac:spMkLst>
        </pc:spChg>
      </pc:sldChg>
      <pc:sldChg chg="modSp mod ord">
        <pc:chgData name="Miny Rajiv" userId="77dca44c-37d0-443a-97f2-12ae7110f943" providerId="ADAL" clId="{25548E1D-0CC7-438A-8068-A7D3D44BE2EB}" dt="2023-10-21T11:06:50.306" v="746"/>
        <pc:sldMkLst>
          <pc:docMk/>
          <pc:sldMk cId="2395275140" sldId="277"/>
        </pc:sldMkLst>
        <pc:spChg chg="mod">
          <ac:chgData name="Miny Rajiv" userId="77dca44c-37d0-443a-97f2-12ae7110f943" providerId="ADAL" clId="{25548E1D-0CC7-438A-8068-A7D3D44BE2EB}" dt="2023-10-21T11:06:48.332" v="744" actId="14100"/>
          <ac:spMkLst>
            <pc:docMk/>
            <pc:sldMk cId="2395275140" sldId="277"/>
            <ac:spMk id="38" creationId="{D3F25365-19A6-6775-610E-EC7B5A9489FA}"/>
          </ac:spMkLst>
        </pc:spChg>
      </pc:sldChg>
      <pc:sldChg chg="modSp mod">
        <pc:chgData name="Miny Rajiv" userId="77dca44c-37d0-443a-97f2-12ae7110f943" providerId="ADAL" clId="{25548E1D-0CC7-438A-8068-A7D3D44BE2EB}" dt="2023-10-21T11:07:29.247" v="783" actId="20577"/>
        <pc:sldMkLst>
          <pc:docMk/>
          <pc:sldMk cId="3845052582" sldId="279"/>
        </pc:sldMkLst>
        <pc:spChg chg="mod">
          <ac:chgData name="Miny Rajiv" userId="77dca44c-37d0-443a-97f2-12ae7110f943" providerId="ADAL" clId="{25548E1D-0CC7-438A-8068-A7D3D44BE2EB}" dt="2023-10-21T11:07:29.247" v="783" actId="20577"/>
          <ac:spMkLst>
            <pc:docMk/>
            <pc:sldMk cId="3845052582" sldId="279"/>
            <ac:spMk id="38" creationId="{D3F25365-19A6-6775-610E-EC7B5A9489FA}"/>
          </ac:spMkLst>
        </pc:spChg>
      </pc:sldChg>
      <pc:sldChg chg="add del setBg">
        <pc:chgData name="Miny Rajiv" userId="77dca44c-37d0-443a-97f2-12ae7110f943" providerId="ADAL" clId="{25548E1D-0CC7-438A-8068-A7D3D44BE2EB}" dt="2023-10-21T11:06:06.403" v="680"/>
        <pc:sldMkLst>
          <pc:docMk/>
          <pc:sldMk cId="498680376" sldId="283"/>
        </pc:sldMkLst>
      </pc:sldChg>
      <pc:sldChg chg="add del setBg">
        <pc:chgData name="Miny Rajiv" userId="77dca44c-37d0-443a-97f2-12ae7110f943" providerId="ADAL" clId="{25548E1D-0CC7-438A-8068-A7D3D44BE2EB}" dt="2023-10-21T11:21:30.753" v="1188"/>
        <pc:sldMkLst>
          <pc:docMk/>
          <pc:sldMk cId="2728188170" sldId="283"/>
        </pc:sldMkLst>
      </pc:sldChg>
      <pc:sldChg chg="modSp add del mod ord">
        <pc:chgData name="Miny Rajiv" userId="77dca44c-37d0-443a-97f2-12ae7110f943" providerId="ADAL" clId="{25548E1D-0CC7-438A-8068-A7D3D44BE2EB}" dt="2023-10-21T11:21:25.471" v="1186" actId="2696"/>
        <pc:sldMkLst>
          <pc:docMk/>
          <pc:sldMk cId="4165913006" sldId="283"/>
        </pc:sldMkLst>
        <pc:spChg chg="mod">
          <ac:chgData name="Miny Rajiv" userId="77dca44c-37d0-443a-97f2-12ae7110f943" providerId="ADAL" clId="{25548E1D-0CC7-438A-8068-A7D3D44BE2EB}" dt="2023-10-21T11:06:14.874" v="695" actId="20577"/>
          <ac:spMkLst>
            <pc:docMk/>
            <pc:sldMk cId="4165913006" sldId="283"/>
            <ac:spMk id="5" creationId="{57D2E2E5-0A39-07FB-5895-54C2E66CE435}"/>
          </ac:spMkLst>
        </pc:spChg>
      </pc:sldChg>
      <pc:sldChg chg="modSp add mod ord">
        <pc:chgData name="Miny Rajiv" userId="77dca44c-37d0-443a-97f2-12ae7110f943" providerId="ADAL" clId="{25548E1D-0CC7-438A-8068-A7D3D44BE2EB}" dt="2023-10-21T11:06:34.743" v="717" actId="20577"/>
        <pc:sldMkLst>
          <pc:docMk/>
          <pc:sldMk cId="1207031813" sldId="284"/>
        </pc:sldMkLst>
        <pc:spChg chg="mod">
          <ac:chgData name="Miny Rajiv" userId="77dca44c-37d0-443a-97f2-12ae7110f943" providerId="ADAL" clId="{25548E1D-0CC7-438A-8068-A7D3D44BE2EB}" dt="2023-10-21T11:06:34.743" v="717" actId="20577"/>
          <ac:spMkLst>
            <pc:docMk/>
            <pc:sldMk cId="1207031813" sldId="284"/>
            <ac:spMk id="5" creationId="{57D2E2E5-0A39-07FB-5895-54C2E66CE435}"/>
          </ac:spMkLst>
        </pc:spChg>
      </pc:sldChg>
      <pc:sldChg chg="addSp delSp modSp add mod ord">
        <pc:chgData name="Miny Rajiv" userId="77dca44c-37d0-443a-97f2-12ae7110f943" providerId="ADAL" clId="{25548E1D-0CC7-438A-8068-A7D3D44BE2EB}" dt="2023-10-21T11:14:58.266" v="1139" actId="22"/>
        <pc:sldMkLst>
          <pc:docMk/>
          <pc:sldMk cId="3818378938" sldId="285"/>
        </pc:sldMkLst>
        <pc:spChg chg="add del">
          <ac:chgData name="Miny Rajiv" userId="77dca44c-37d0-443a-97f2-12ae7110f943" providerId="ADAL" clId="{25548E1D-0CC7-438A-8068-A7D3D44BE2EB}" dt="2023-10-21T11:14:58.266" v="1139" actId="22"/>
          <ac:spMkLst>
            <pc:docMk/>
            <pc:sldMk cId="3818378938" sldId="285"/>
            <ac:spMk id="3" creationId="{8C7CB115-ACD9-1FEF-7B66-6ADF45C3549E}"/>
          </ac:spMkLst>
        </pc:spChg>
        <pc:spChg chg="mod">
          <ac:chgData name="Miny Rajiv" userId="77dca44c-37d0-443a-97f2-12ae7110f943" providerId="ADAL" clId="{25548E1D-0CC7-438A-8068-A7D3D44BE2EB}" dt="2023-10-21T11:07:15.089" v="770" actId="20577"/>
          <ac:spMkLst>
            <pc:docMk/>
            <pc:sldMk cId="3818378938" sldId="285"/>
            <ac:spMk id="5" creationId="{57D2E2E5-0A39-07FB-5895-54C2E66CE435}"/>
          </ac:spMkLst>
        </pc:spChg>
      </pc:sldChg>
      <pc:sldChg chg="modSp add mod">
        <pc:chgData name="Miny Rajiv" userId="77dca44c-37d0-443a-97f2-12ae7110f943" providerId="ADAL" clId="{25548E1D-0CC7-438A-8068-A7D3D44BE2EB}" dt="2023-10-21T11:25:49.367" v="1238" actId="255"/>
        <pc:sldMkLst>
          <pc:docMk/>
          <pc:sldMk cId="3031627435" sldId="286"/>
        </pc:sldMkLst>
        <pc:spChg chg="mod">
          <ac:chgData name="Miny Rajiv" userId="77dca44c-37d0-443a-97f2-12ae7110f943" providerId="ADAL" clId="{25548E1D-0CC7-438A-8068-A7D3D44BE2EB}" dt="2023-10-21T11:25:49.367" v="1238" actId="255"/>
          <ac:spMkLst>
            <pc:docMk/>
            <pc:sldMk cId="3031627435" sldId="286"/>
            <ac:spMk id="85" creationId="{00000000-0000-0000-0000-000000000000}"/>
          </ac:spMkLst>
        </pc:spChg>
      </pc:sldChg>
      <pc:sldChg chg="addSp delSp modSp add mod ord">
        <pc:chgData name="Miny Rajiv" userId="77dca44c-37d0-443a-97f2-12ae7110f943" providerId="ADAL" clId="{25548E1D-0CC7-438A-8068-A7D3D44BE2EB}" dt="2023-10-21T11:13:35.233" v="1075" actId="255"/>
        <pc:sldMkLst>
          <pc:docMk/>
          <pc:sldMk cId="3146840694" sldId="287"/>
        </pc:sldMkLst>
        <pc:spChg chg="add del">
          <ac:chgData name="Miny Rajiv" userId="77dca44c-37d0-443a-97f2-12ae7110f943" providerId="ADAL" clId="{25548E1D-0CC7-438A-8068-A7D3D44BE2EB}" dt="2023-10-21T11:11:38.186" v="963" actId="22"/>
          <ac:spMkLst>
            <pc:docMk/>
            <pc:sldMk cId="3146840694" sldId="287"/>
            <ac:spMk id="4" creationId="{5617C132-831C-C8F1-57C8-6382283EFCC1}"/>
          </ac:spMkLst>
        </pc:spChg>
        <pc:spChg chg="add mod">
          <ac:chgData name="Miny Rajiv" userId="77dca44c-37d0-443a-97f2-12ae7110f943" providerId="ADAL" clId="{25548E1D-0CC7-438A-8068-A7D3D44BE2EB}" dt="2023-10-21T11:12:35.548" v="1056" actId="20577"/>
          <ac:spMkLst>
            <pc:docMk/>
            <pc:sldMk cId="3146840694" sldId="287"/>
            <ac:spMk id="6" creationId="{66CCF7BB-31CE-D4C5-EA09-B79807234D2A}"/>
          </ac:spMkLst>
        </pc:spChg>
        <pc:spChg chg="add mod">
          <ac:chgData name="Miny Rajiv" userId="77dca44c-37d0-443a-97f2-12ae7110f943" providerId="ADAL" clId="{25548E1D-0CC7-438A-8068-A7D3D44BE2EB}" dt="2023-10-21T11:13:35.233" v="1075" actId="255"/>
          <ac:spMkLst>
            <pc:docMk/>
            <pc:sldMk cId="3146840694" sldId="287"/>
            <ac:spMk id="8" creationId="{F6B1C793-8BEE-54CB-9174-A49B2AEA1964}"/>
          </ac:spMkLst>
        </pc:spChg>
        <pc:spChg chg="del">
          <ac:chgData name="Miny Rajiv" userId="77dca44c-37d0-443a-97f2-12ae7110f943" providerId="ADAL" clId="{25548E1D-0CC7-438A-8068-A7D3D44BE2EB}" dt="2023-10-21T11:11:19.345" v="953" actId="478"/>
          <ac:spMkLst>
            <pc:docMk/>
            <pc:sldMk cId="3146840694" sldId="287"/>
            <ac:spMk id="27" creationId="{A69C1412-042A-C5BD-4955-765A56847536}"/>
          </ac:spMkLst>
        </pc:spChg>
        <pc:spChg chg="mod">
          <ac:chgData name="Miny Rajiv" userId="77dca44c-37d0-443a-97f2-12ae7110f943" providerId="ADAL" clId="{25548E1D-0CC7-438A-8068-A7D3D44BE2EB}" dt="2023-10-21T11:12:49.704" v="1063" actId="20577"/>
          <ac:spMkLst>
            <pc:docMk/>
            <pc:sldMk cId="3146840694" sldId="287"/>
            <ac:spMk id="38" creationId="{D3F25365-19A6-6775-610E-EC7B5A9489FA}"/>
          </ac:spMkLst>
        </pc:spChg>
        <pc:grpChg chg="del">
          <ac:chgData name="Miny Rajiv" userId="77dca44c-37d0-443a-97f2-12ae7110f943" providerId="ADAL" clId="{25548E1D-0CC7-438A-8068-A7D3D44BE2EB}" dt="2023-10-21T11:11:17.332" v="952" actId="478"/>
          <ac:grpSpMkLst>
            <pc:docMk/>
            <pc:sldMk cId="3146840694" sldId="287"/>
            <ac:grpSpMk id="21" creationId="{C3695643-99B2-B63E-2571-0AABEB2FEC81}"/>
          </ac:grpSpMkLst>
        </pc:grpChg>
        <pc:picChg chg="del">
          <ac:chgData name="Miny Rajiv" userId="77dca44c-37d0-443a-97f2-12ae7110f943" providerId="ADAL" clId="{25548E1D-0CC7-438A-8068-A7D3D44BE2EB}" dt="2023-10-21T11:11:16.259" v="951" actId="478"/>
          <ac:picMkLst>
            <pc:docMk/>
            <pc:sldMk cId="3146840694" sldId="287"/>
            <ac:picMk id="3" creationId="{A5E25370-66EE-F364-11DF-E07281E7DBF7}"/>
          </ac:picMkLst>
        </pc:picChg>
      </pc:sldChg>
      <pc:sldChg chg="addSp delSp add del mod ord">
        <pc:chgData name="Miny Rajiv" userId="77dca44c-37d0-443a-97f2-12ae7110f943" providerId="ADAL" clId="{25548E1D-0CC7-438A-8068-A7D3D44BE2EB}" dt="2023-10-21T11:11:02.512" v="928" actId="2696"/>
        <pc:sldMkLst>
          <pc:docMk/>
          <pc:sldMk cId="3397397378" sldId="287"/>
        </pc:sldMkLst>
        <pc:spChg chg="add del">
          <ac:chgData name="Miny Rajiv" userId="77dca44c-37d0-443a-97f2-12ae7110f943" providerId="ADAL" clId="{25548E1D-0CC7-438A-8068-A7D3D44BE2EB}" dt="2023-10-21T11:10:50.951" v="925" actId="22"/>
          <ac:spMkLst>
            <pc:docMk/>
            <pc:sldMk cId="3397397378" sldId="287"/>
            <ac:spMk id="3" creationId="{F9AF5CCD-AF39-BF75-20DD-B4E45BDB3E1F}"/>
          </ac:spMkLst>
        </pc:spChg>
        <pc:spChg chg="del">
          <ac:chgData name="Miny Rajiv" userId="77dca44c-37d0-443a-97f2-12ae7110f943" providerId="ADAL" clId="{25548E1D-0CC7-438A-8068-A7D3D44BE2EB}" dt="2023-10-21T11:10:49.105" v="923" actId="478"/>
          <ac:spMkLst>
            <pc:docMk/>
            <pc:sldMk cId="3397397378" sldId="287"/>
            <ac:spMk id="5" creationId="{57D2E2E5-0A39-07FB-5895-54C2E66CE435}"/>
          </ac:spMkLst>
        </pc:spChg>
        <pc:spChg chg="add del">
          <ac:chgData name="Miny Rajiv" userId="77dca44c-37d0-443a-97f2-12ae7110f943" providerId="ADAL" clId="{25548E1D-0CC7-438A-8068-A7D3D44BE2EB}" dt="2023-10-21T11:10:57.982" v="927" actId="22"/>
          <ac:spMkLst>
            <pc:docMk/>
            <pc:sldMk cId="3397397378" sldId="287"/>
            <ac:spMk id="6" creationId="{01D4D66A-CEAD-E1E9-97E2-E427471CD14B}"/>
          </ac:spMkLst>
        </pc:spChg>
      </pc:sldChg>
      <pc:sldChg chg="modSp add mod">
        <pc:chgData name="Miny Rajiv" userId="77dca44c-37d0-443a-97f2-12ae7110f943" providerId="ADAL" clId="{25548E1D-0CC7-438A-8068-A7D3D44BE2EB}" dt="2023-10-21T11:14:00.948" v="1136" actId="20577"/>
        <pc:sldMkLst>
          <pc:docMk/>
          <pc:sldMk cId="119675922" sldId="288"/>
        </pc:sldMkLst>
        <pc:spChg chg="mod">
          <ac:chgData name="Miny Rajiv" userId="77dca44c-37d0-443a-97f2-12ae7110f943" providerId="ADAL" clId="{25548E1D-0CC7-438A-8068-A7D3D44BE2EB}" dt="2023-10-21T11:14:00.948" v="1136" actId="20577"/>
          <ac:spMkLst>
            <pc:docMk/>
            <pc:sldMk cId="119675922" sldId="288"/>
            <ac:spMk id="6" creationId="{66CCF7BB-31CE-D4C5-EA09-B79807234D2A}"/>
          </ac:spMkLst>
        </pc:spChg>
      </pc:sldChg>
      <pc:sldChg chg="delSp modSp add mod setBg">
        <pc:chgData name="Miny Rajiv" userId="77dca44c-37d0-443a-97f2-12ae7110f943" providerId="ADAL" clId="{25548E1D-0CC7-438A-8068-A7D3D44BE2EB}" dt="2023-10-21T11:26:25.190" v="1244" actId="255"/>
        <pc:sldMkLst>
          <pc:docMk/>
          <pc:sldMk cId="807873474" sldId="289"/>
        </pc:sldMkLst>
        <pc:spChg chg="mod">
          <ac:chgData name="Miny Rajiv" userId="77dca44c-37d0-443a-97f2-12ae7110f943" providerId="ADAL" clId="{25548E1D-0CC7-438A-8068-A7D3D44BE2EB}" dt="2023-10-21T11:26:25.190" v="1244" actId="255"/>
          <ac:spMkLst>
            <pc:docMk/>
            <pc:sldMk cId="807873474" sldId="289"/>
            <ac:spMk id="61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1:23:13.148" v="1210" actId="478"/>
          <ac:spMkLst>
            <pc:docMk/>
            <pc:sldMk cId="807873474" sldId="289"/>
            <ac:spMk id="62" creationId="{00000000-0000-0000-0000-000000000000}"/>
          </ac:spMkLst>
        </pc:spChg>
        <pc:picChg chg="del">
          <ac:chgData name="Miny Rajiv" userId="77dca44c-37d0-443a-97f2-12ae7110f943" providerId="ADAL" clId="{25548E1D-0CC7-438A-8068-A7D3D44BE2EB}" dt="2023-10-21T11:15:45.581" v="1150" actId="478"/>
          <ac:picMkLst>
            <pc:docMk/>
            <pc:sldMk cId="807873474" sldId="289"/>
            <ac:picMk id="3" creationId="{C45A92E0-1913-D0F1-0A77-AC3A8F3B4F62}"/>
          </ac:picMkLst>
        </pc:picChg>
        <pc:picChg chg="del">
          <ac:chgData name="Miny Rajiv" userId="77dca44c-37d0-443a-97f2-12ae7110f943" providerId="ADAL" clId="{25548E1D-0CC7-438A-8068-A7D3D44BE2EB}" dt="2023-10-21T11:15:46.502" v="1151" actId="478"/>
          <ac:picMkLst>
            <pc:docMk/>
            <pc:sldMk cId="807873474" sldId="289"/>
            <ac:picMk id="7" creationId="{0819375D-A773-CA3E-045D-2DC8415BC880}"/>
          </ac:picMkLst>
        </pc:picChg>
      </pc:sldChg>
      <pc:sldChg chg="addSp delSp modSp add mod">
        <pc:chgData name="Miny Rajiv" userId="77dca44c-37d0-443a-97f2-12ae7110f943" providerId="ADAL" clId="{25548E1D-0CC7-438A-8068-A7D3D44BE2EB}" dt="2023-10-23T04:42:30.116" v="1252" actId="21"/>
        <pc:sldMkLst>
          <pc:docMk/>
          <pc:sldMk cId="1379538972" sldId="290"/>
        </pc:sldMkLst>
        <pc:spChg chg="mod">
          <ac:chgData name="Miny Rajiv" userId="77dca44c-37d0-443a-97f2-12ae7110f943" providerId="ADAL" clId="{25548E1D-0CC7-438A-8068-A7D3D44BE2EB}" dt="2023-10-21T11:26:15.128" v="1242" actId="255"/>
          <ac:spMkLst>
            <pc:docMk/>
            <pc:sldMk cId="1379538972" sldId="290"/>
            <ac:spMk id="61" creationId="{00000000-0000-0000-0000-000000000000}"/>
          </ac:spMkLst>
        </pc:spChg>
        <pc:spChg chg="del">
          <ac:chgData name="Miny Rajiv" userId="77dca44c-37d0-443a-97f2-12ae7110f943" providerId="ADAL" clId="{25548E1D-0CC7-438A-8068-A7D3D44BE2EB}" dt="2023-10-21T11:16:10.751" v="1165" actId="478"/>
          <ac:spMkLst>
            <pc:docMk/>
            <pc:sldMk cId="1379538972" sldId="290"/>
            <ac:spMk id="62" creationId="{00000000-0000-0000-0000-000000000000}"/>
          </ac:spMkLst>
        </pc:spChg>
        <pc:picChg chg="add del mod">
          <ac:chgData name="Miny Rajiv" userId="77dca44c-37d0-443a-97f2-12ae7110f943" providerId="ADAL" clId="{25548E1D-0CC7-438A-8068-A7D3D44BE2EB}" dt="2023-10-23T04:42:30.116" v="1252" actId="21"/>
          <ac:picMkLst>
            <pc:docMk/>
            <pc:sldMk cId="1379538972" sldId="290"/>
            <ac:picMk id="3" creationId="{519CEB6A-2172-105B-EBE7-28E0791129EC}"/>
          </ac:picMkLst>
        </pc:picChg>
        <pc:picChg chg="add del mod">
          <ac:chgData name="Miny Rajiv" userId="77dca44c-37d0-443a-97f2-12ae7110f943" providerId="ADAL" clId="{25548E1D-0CC7-438A-8068-A7D3D44BE2EB}" dt="2023-10-23T04:42:23.726" v="1250" actId="478"/>
          <ac:picMkLst>
            <pc:docMk/>
            <pc:sldMk cId="1379538972" sldId="290"/>
            <ac:picMk id="6" creationId="{16502BFB-10F2-AF8E-B24F-BD30E69A159C}"/>
          </ac:picMkLst>
        </pc:picChg>
        <pc:picChg chg="add del mod">
          <ac:chgData name="Miny Rajiv" userId="77dca44c-37d0-443a-97f2-12ae7110f943" providerId="ADAL" clId="{25548E1D-0CC7-438A-8068-A7D3D44BE2EB}" dt="2023-10-23T04:41:55.002" v="1247" actId="478"/>
          <ac:picMkLst>
            <pc:docMk/>
            <pc:sldMk cId="1379538972" sldId="290"/>
            <ac:picMk id="9" creationId="{70293150-B69A-D8FE-1D4E-A6910A38BEAC}"/>
          </ac:picMkLst>
        </pc:picChg>
      </pc:sldChg>
      <pc:sldChg chg="add del">
        <pc:chgData name="Miny Rajiv" userId="77dca44c-37d0-443a-97f2-12ae7110f943" providerId="ADAL" clId="{25548E1D-0CC7-438A-8068-A7D3D44BE2EB}" dt="2023-10-21T11:15:55.292" v="1153" actId="2890"/>
        <pc:sldMkLst>
          <pc:docMk/>
          <pc:sldMk cId="1482451863" sldId="290"/>
        </pc:sldMkLst>
      </pc:sldChg>
      <pc:sldChg chg="add del setBg">
        <pc:chgData name="Miny Rajiv" userId="77dca44c-37d0-443a-97f2-12ae7110f943" providerId="ADAL" clId="{25548E1D-0CC7-438A-8068-A7D3D44BE2EB}" dt="2023-10-21T11:21:30.753" v="1188"/>
        <pc:sldMkLst>
          <pc:docMk/>
          <pc:sldMk cId="894690021" sldId="291"/>
        </pc:sldMkLst>
      </pc:sldChg>
      <pc:sldChg chg="delSp modSp add del mod">
        <pc:chgData name="Miny Rajiv" userId="77dca44c-37d0-443a-97f2-12ae7110f943" providerId="ADAL" clId="{25548E1D-0CC7-438A-8068-A7D3D44BE2EB}" dt="2023-10-21T11:21:25.471" v="1186" actId="2696"/>
        <pc:sldMkLst>
          <pc:docMk/>
          <pc:sldMk cId="1291311493" sldId="291"/>
        </pc:sldMkLst>
        <pc:spChg chg="del">
          <ac:chgData name="Miny Rajiv" userId="77dca44c-37d0-443a-97f2-12ae7110f943" providerId="ADAL" clId="{25548E1D-0CC7-438A-8068-A7D3D44BE2EB}" dt="2023-10-21T11:20:59.807" v="1184" actId="478"/>
          <ac:spMkLst>
            <pc:docMk/>
            <pc:sldMk cId="1291311493" sldId="291"/>
            <ac:spMk id="3" creationId="{BD69457D-1776-BEAD-B772-CA4C171C4E3F}"/>
          </ac:spMkLst>
        </pc:spChg>
        <pc:spChg chg="del">
          <ac:chgData name="Miny Rajiv" userId="77dca44c-37d0-443a-97f2-12ae7110f943" providerId="ADAL" clId="{25548E1D-0CC7-438A-8068-A7D3D44BE2EB}" dt="2023-10-21T11:21:01.699" v="1185" actId="478"/>
          <ac:spMkLst>
            <pc:docMk/>
            <pc:sldMk cId="1291311493" sldId="291"/>
            <ac:spMk id="4" creationId="{C6419196-4FA7-0E29-5A18-64E9C966BC91}"/>
          </ac:spMkLst>
        </pc:spChg>
        <pc:spChg chg="mod">
          <ac:chgData name="Miny Rajiv" userId="77dca44c-37d0-443a-97f2-12ae7110f943" providerId="ADAL" clId="{25548E1D-0CC7-438A-8068-A7D3D44BE2EB}" dt="2023-10-21T11:20:56.299" v="1182" actId="20577"/>
          <ac:spMkLst>
            <pc:docMk/>
            <pc:sldMk cId="1291311493" sldId="291"/>
            <ac:spMk id="17" creationId="{F144B8AF-F162-DD9D-2B5B-07C6AE288489}"/>
          </ac:spMkLst>
        </pc:spChg>
        <pc:picChg chg="del">
          <ac:chgData name="Miny Rajiv" userId="77dca44c-37d0-443a-97f2-12ae7110f943" providerId="ADAL" clId="{25548E1D-0CC7-438A-8068-A7D3D44BE2EB}" dt="2023-10-21T11:20:57.540" v="1183" actId="478"/>
          <ac:picMkLst>
            <pc:docMk/>
            <pc:sldMk cId="1291311493" sldId="291"/>
            <ac:picMk id="1028" creationId="{6063A3FF-95C3-6BB3-8ABC-B4E111DF1201}"/>
          </ac:picMkLst>
        </pc:picChg>
      </pc:sldChg>
      <pc:sldChg chg="modSp mod">
        <pc:chgData name="Miny Rajiv" userId="77dca44c-37d0-443a-97f2-12ae7110f943" providerId="ADAL" clId="{25548E1D-0CC7-438A-8068-A7D3D44BE2EB}" dt="2023-10-21T11:26:01.224" v="1240" actId="255"/>
        <pc:sldMkLst>
          <pc:docMk/>
          <pc:sldMk cId="3923273217" sldId="291"/>
        </pc:sldMkLst>
        <pc:spChg chg="mod">
          <ac:chgData name="Miny Rajiv" userId="77dca44c-37d0-443a-97f2-12ae7110f943" providerId="ADAL" clId="{25548E1D-0CC7-438A-8068-A7D3D44BE2EB}" dt="2023-10-21T11:26:01.224" v="1240" actId="255"/>
          <ac:spMkLst>
            <pc:docMk/>
            <pc:sldMk cId="3923273217" sldId="291"/>
            <ac:spMk id="17" creationId="{F144B8AF-F162-DD9D-2B5B-07C6AE288489}"/>
          </ac:spMkLst>
        </pc:spChg>
      </pc:sldChg>
      <pc:sldChg chg="modSp add mod">
        <pc:chgData name="Miny Rajiv" userId="77dca44c-37d0-443a-97f2-12ae7110f943" providerId="ADAL" clId="{25548E1D-0CC7-438A-8068-A7D3D44BE2EB}" dt="2023-10-21T11:25:14.329" v="1232" actId="255"/>
        <pc:sldMkLst>
          <pc:docMk/>
          <pc:sldMk cId="2659550888" sldId="292"/>
        </pc:sldMkLst>
        <pc:spChg chg="mod">
          <ac:chgData name="Miny Rajiv" userId="77dca44c-37d0-443a-97f2-12ae7110f943" providerId="ADAL" clId="{25548E1D-0CC7-438A-8068-A7D3D44BE2EB}" dt="2023-10-21T11:25:14.329" v="1232" actId="255"/>
          <ac:spMkLst>
            <pc:docMk/>
            <pc:sldMk cId="2659550888" sldId="292"/>
            <ac:spMk id="85" creationId="{00000000-0000-0000-0000-000000000000}"/>
          </ac:spMkLst>
        </pc:spChg>
      </pc:sldChg>
      <pc:sldChg chg="modSp add mod">
        <pc:chgData name="Miny Rajiv" userId="77dca44c-37d0-443a-97f2-12ae7110f943" providerId="ADAL" clId="{25548E1D-0CC7-438A-8068-A7D3D44BE2EB}" dt="2023-10-21T11:26:30.850" v="1245" actId="255"/>
        <pc:sldMkLst>
          <pc:docMk/>
          <pc:sldMk cId="3467115842" sldId="293"/>
        </pc:sldMkLst>
        <pc:spChg chg="mod">
          <ac:chgData name="Miny Rajiv" userId="77dca44c-37d0-443a-97f2-12ae7110f943" providerId="ADAL" clId="{25548E1D-0CC7-438A-8068-A7D3D44BE2EB}" dt="2023-10-21T11:26:30.850" v="1245" actId="255"/>
          <ac:spMkLst>
            <pc:docMk/>
            <pc:sldMk cId="3467115842" sldId="293"/>
            <ac:spMk id="61" creationId="{00000000-0000-0000-0000-000000000000}"/>
          </ac:spMkLst>
        </pc:spChg>
      </pc:sldChg>
      <pc:sldChg chg="addSp delSp modSp add mod">
        <pc:chgData name="Miny Rajiv" userId="77dca44c-37d0-443a-97f2-12ae7110f943" providerId="ADAL" clId="{25548E1D-0CC7-438A-8068-A7D3D44BE2EB}" dt="2023-10-23T04:45:46.752" v="1268" actId="1076"/>
        <pc:sldMkLst>
          <pc:docMk/>
          <pc:sldMk cId="3349696369" sldId="294"/>
        </pc:sldMkLst>
        <pc:spChg chg="mod">
          <ac:chgData name="Miny Rajiv" userId="77dca44c-37d0-443a-97f2-12ae7110f943" providerId="ADAL" clId="{25548E1D-0CC7-438A-8068-A7D3D44BE2EB}" dt="2023-10-23T04:42:42.774" v="1258" actId="20577"/>
          <ac:spMkLst>
            <pc:docMk/>
            <pc:sldMk cId="3349696369" sldId="294"/>
            <ac:spMk id="61" creationId="{00000000-0000-0000-0000-000000000000}"/>
          </ac:spMkLst>
        </pc:spChg>
        <pc:picChg chg="add mod">
          <ac:chgData name="Miny Rajiv" userId="77dca44c-37d0-443a-97f2-12ae7110f943" providerId="ADAL" clId="{25548E1D-0CC7-438A-8068-A7D3D44BE2EB}" dt="2023-10-23T04:43:01.616" v="1266" actId="1076"/>
          <ac:picMkLst>
            <pc:docMk/>
            <pc:sldMk cId="3349696369" sldId="294"/>
            <ac:picMk id="2" creationId="{051AFCE1-5B21-69DF-A561-6CB0035D21F4}"/>
          </ac:picMkLst>
        </pc:picChg>
        <pc:picChg chg="add mod">
          <ac:chgData name="Miny Rajiv" userId="77dca44c-37d0-443a-97f2-12ae7110f943" providerId="ADAL" clId="{25548E1D-0CC7-438A-8068-A7D3D44BE2EB}" dt="2023-10-23T04:45:46.752" v="1268" actId="1076"/>
          <ac:picMkLst>
            <pc:docMk/>
            <pc:sldMk cId="3349696369" sldId="294"/>
            <ac:picMk id="4" creationId="{2E2F82C5-2B54-74F2-DC8E-5D7FFCD205BC}"/>
          </ac:picMkLst>
        </pc:picChg>
        <pc:picChg chg="del">
          <ac:chgData name="Miny Rajiv" userId="77dca44c-37d0-443a-97f2-12ae7110f943" providerId="ADAL" clId="{25548E1D-0CC7-438A-8068-A7D3D44BE2EB}" dt="2023-10-23T04:42:44.226" v="1259" actId="478"/>
          <ac:picMkLst>
            <pc:docMk/>
            <pc:sldMk cId="3349696369" sldId="294"/>
            <ac:picMk id="5" creationId="{A60E9068-9C88-9D05-8BE3-B70EF43212A5}"/>
          </ac:picMkLst>
        </pc:picChg>
        <pc:picChg chg="del">
          <ac:chgData name="Miny Rajiv" userId="77dca44c-37d0-443a-97f2-12ae7110f943" providerId="ADAL" clId="{25548E1D-0CC7-438A-8068-A7D3D44BE2EB}" dt="2023-10-23T04:42:51.961" v="1263" actId="478"/>
          <ac:picMkLst>
            <pc:docMk/>
            <pc:sldMk cId="3349696369" sldId="294"/>
            <ac:picMk id="15" creationId="{1655C479-B2B4-DF8C-70A5-FF98E9015A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eedb69c4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eedb69c4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84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243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Chop</a:t>
            </a:r>
            <a:r>
              <a:rPr lang="nl-NL" dirty="0"/>
              <a:t> up in </a:t>
            </a:r>
            <a:r>
              <a:rPr lang="nl-NL" dirty="0" err="1"/>
              <a:t>chunks</a:t>
            </a:r>
            <a:r>
              <a:rPr lang="nl-NL" dirty="0"/>
              <a:t> per </a:t>
            </a:r>
            <a:r>
              <a:rPr lang="nl-NL" dirty="0" err="1"/>
              <a:t>location</a:t>
            </a:r>
            <a:r>
              <a:rPr lang="nl-NL" dirty="0"/>
              <a:t>. Look at break </a:t>
            </a:r>
            <a:r>
              <a:rPr lang="nl-NL" dirty="0" err="1"/>
              <a:t>periods</a:t>
            </a:r>
            <a:r>
              <a:rPr lang="nl-NL" dirty="0"/>
              <a:t>!!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37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Chop</a:t>
            </a:r>
            <a:r>
              <a:rPr lang="nl-NL" dirty="0"/>
              <a:t> up in </a:t>
            </a:r>
            <a:r>
              <a:rPr lang="nl-NL" dirty="0" err="1"/>
              <a:t>chunks</a:t>
            </a:r>
            <a:r>
              <a:rPr lang="nl-NL" dirty="0"/>
              <a:t> per </a:t>
            </a:r>
            <a:r>
              <a:rPr lang="nl-NL" dirty="0" err="1"/>
              <a:t>location</a:t>
            </a:r>
            <a:r>
              <a:rPr lang="nl-NL" dirty="0"/>
              <a:t>. Look at break </a:t>
            </a:r>
            <a:r>
              <a:rPr lang="nl-NL" dirty="0" err="1"/>
              <a:t>periods</a:t>
            </a:r>
            <a:r>
              <a:rPr lang="nl-NL" dirty="0"/>
              <a:t>!!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05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Zoom in on </a:t>
            </a:r>
            <a:r>
              <a:rPr lang="nl-NL" dirty="0" err="1"/>
              <a:t>the</a:t>
            </a:r>
            <a:r>
              <a:rPr lang="nl-NL" dirty="0"/>
              <a:t> spikes. </a:t>
            </a:r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ultrafines</a:t>
            </a:r>
            <a:r>
              <a:rPr lang="nl-NL" dirty="0"/>
              <a:t> + BC </a:t>
            </a:r>
            <a:r>
              <a:rPr lang="nl-NL" dirty="0" err="1"/>
              <a:t>temporaliy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spikes).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367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Zoom in on </a:t>
            </a:r>
            <a:r>
              <a:rPr lang="nl-NL" dirty="0" err="1"/>
              <a:t>the</a:t>
            </a:r>
            <a:r>
              <a:rPr lang="nl-NL" dirty="0"/>
              <a:t> spikes. </a:t>
            </a:r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ultrafines</a:t>
            </a:r>
            <a:r>
              <a:rPr lang="nl-NL" dirty="0"/>
              <a:t> + BC </a:t>
            </a:r>
            <a:r>
              <a:rPr lang="nl-NL" dirty="0" err="1"/>
              <a:t>temporaliy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spikes).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22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Zoom in on </a:t>
            </a:r>
            <a:r>
              <a:rPr lang="nl-NL" dirty="0" err="1"/>
              <a:t>the</a:t>
            </a:r>
            <a:r>
              <a:rPr lang="nl-NL" dirty="0"/>
              <a:t> spikes. </a:t>
            </a:r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ultrafines</a:t>
            </a:r>
            <a:r>
              <a:rPr lang="nl-NL" dirty="0"/>
              <a:t> + BC </a:t>
            </a:r>
            <a:r>
              <a:rPr lang="nl-NL" dirty="0" err="1"/>
              <a:t>temporaliy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spikes).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95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6371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0137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476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73b1c0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73b1c0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8429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8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73b1c0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73b1c0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1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73b1c0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73b1c0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6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73b1c0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73b1c0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4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0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AD1A7-7849-D449-BECD-22C349532D4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2250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3AD1A7-7849-D449-BECD-22C349532D4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1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582F-721C-FB48-C961-8DDB45C29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3C434-7B39-E7C3-3470-A209B4C6F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3E69-F2F7-F3C8-84D6-C7B6406E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203B-9BE7-DC71-12A8-194DF2C4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2CE8E-D409-1994-383A-B5885361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466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E122-4BF2-8EE4-04EA-3E5AC523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DA5F-F2CA-006F-1D1C-E92B0185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A4CD-DEB6-FD16-51EB-C21EF397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29BD-C727-D162-C506-7DE3B74D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03FB8-5F0D-C549-B0BE-91A987E8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4861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00A9-BD45-2DAD-6C4A-6FBFA5F3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032E2-B55E-583D-A2D6-95CDB75C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50F61-50B3-127A-F7D9-D54F0471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7DD0F-9E50-F119-2063-B8E4FA8A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BB3B8-80A8-95FC-A135-6C237AFF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9542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63B7-7AE2-1A89-5430-851AC28F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CEC1-DB1F-4424-9C6D-1CD92F50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6E288-D3E7-71FD-9F33-3BC56A027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0E563-22DE-3BE7-FBF5-48755885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0C34C-3E7B-3B4B-517F-1963AD0C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1C772-2F2B-E0CA-96DC-7D2B27E6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175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5DBA-F8C5-D644-7E27-97632D93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CC6B5-A5E3-38F2-7EA5-069027F05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41BB-75C2-5F91-D00B-EC6C17211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5B6CF-9892-B2D5-2AFB-FB4693B85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95B9A-E484-6A77-22E2-884C6E2AA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FACD3-A290-EE00-50D9-3E380ADC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CC1B5-CEAC-6936-A34B-88505DDB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BB51D-2C3E-1245-F2D2-1FF52AD2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074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1432-E406-7A76-4D2F-AA54A0A4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76473-BF76-0CB4-878D-D35B5B510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7AF5E-C5A2-1A92-23E7-C4466232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E1FBA-0E11-1A17-7B73-A9A9E02A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7328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23557-733D-6364-7AD6-6C36D4AB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30228-5C3C-68B4-6E04-75F83C2B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8A545-FF81-891D-FCC7-B4B7BFA1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6175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B744-FAE6-1658-DF99-24D36C29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8B06-E09C-0B79-71F9-44F2CC10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24ED-901C-D129-04CC-893A9F0E9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B57F7-91E9-D8C1-594D-A812AE61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63D-61A8-74DF-4ECB-1225ED48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90203-205C-FBFC-1051-EEA8EEED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390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CB3-2D7B-AE02-27AB-1C3EA36D9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481C8-3BBA-447C-CEA4-E4717B94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9AD5E-483E-4B37-52EB-3815262EE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B87CE-1544-BB5D-5FB0-9185F66D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8740A-9B1B-A4AB-2643-D9F8EB96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FEA03-E4F6-D258-A764-8B559F06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905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6C1D-18FB-81EB-4469-3524F5EC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6CEFE-EA8F-8ED9-2A76-672F621CD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A3E5-0170-3CBC-8AB1-ACEF3ACE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4EC10-8697-1EEA-633B-FA301F9E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5BC5E-1968-579E-6EFA-B3AEACFA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1039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788FA-2098-F8AD-5E8D-42E858612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430D8-E4F3-EAF3-283A-2ECAC50FA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0060-3874-C6BD-B2B6-45B8235E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3D104-6086-B23D-D7E6-3A98A4D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3896-456F-0DF2-FCD6-DB4DA503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68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57332-60F9-C7A2-0EAC-15F8FC1A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7AC49-CA98-6593-AB06-9B54C65C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F367C-AEFA-0D1B-C179-2C2692921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864C9-3DAB-C04C-B3AD-9D184112C38D}" type="datetimeFigureOut">
              <a:rPr lang="en-NL" smtClean="0"/>
              <a:t>10/23/2023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C008D-4D08-EF00-69B0-BF9A51D2B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23E5-B38D-F63A-8E15-0008E0D3E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19418-4714-FF4C-A807-61291D22918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026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ane lifting a piece of wood&#10;&#10;Description automatically generated">
            <a:extLst>
              <a:ext uri="{FF2B5EF4-FFF2-40B4-BE49-F238E27FC236}">
                <a16:creationId xmlns:a16="http://schemas.microsoft.com/office/drawing/2014/main" id="{F56BF9BA-E591-648B-8FB7-2ED1FA8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21" y="1947746"/>
            <a:ext cx="4697141" cy="3522856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FBD70C95-5EDD-54C8-E7EA-3080B78FFE6A}"/>
              </a:ext>
            </a:extLst>
          </p:cNvPr>
          <p:cNvSpPr txBox="1"/>
          <p:nvPr/>
        </p:nvSpPr>
        <p:spPr>
          <a:xfrm>
            <a:off x="982391" y="258852"/>
            <a:ext cx="74295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3600" dirty="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rPr>
              <a:t>Senseable Construction</a:t>
            </a:r>
            <a:endParaRPr sz="3600" dirty="0">
              <a:solidFill>
                <a:schemeClr val="dk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2800" i="1" dirty="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rPr>
              <a:t>Measuring Air Quality in the G4 -  WP3.4</a:t>
            </a:r>
            <a:endParaRPr sz="2800" i="1" dirty="0">
              <a:solidFill>
                <a:schemeClr val="dk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  <p:pic>
        <p:nvPicPr>
          <p:cNvPr id="10" name="Picture 9" descr="A construction site with scaffolding and a crane&#10;&#10;Description automatically generated">
            <a:extLst>
              <a:ext uri="{FF2B5EF4-FFF2-40B4-BE49-F238E27FC236}">
                <a16:creationId xmlns:a16="http://schemas.microsoft.com/office/drawing/2014/main" id="{BB97C42E-0DC8-740B-AC62-78CAAD7B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38" y="1947746"/>
            <a:ext cx="4697141" cy="3522856"/>
          </a:xfrm>
          <a:prstGeom prst="rect">
            <a:avLst/>
          </a:prstGeom>
        </p:spPr>
      </p:pic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166761B7-C03E-90A1-8944-6891FB4183F4}"/>
              </a:ext>
            </a:extLst>
          </p:cNvPr>
          <p:cNvSpPr txBox="1"/>
          <p:nvPr/>
        </p:nvSpPr>
        <p:spPr>
          <a:xfrm>
            <a:off x="2312868" y="1328287"/>
            <a:ext cx="5210488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050" b="1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JULIANE FRY, TITUS VENVERLOO, GABRIEL ARANDA MORALES, </a:t>
            </a:r>
            <a:r>
              <a:rPr lang="no" sz="1050" b="1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MINY RAJIV </a:t>
            </a:r>
            <a:br>
              <a:rPr lang="no" sz="1050" b="1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</a:br>
            <a:r>
              <a:rPr lang="no" sz="1050" b="1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WAGENINGEN UNIVERSITY | MIT SENSEABLE AMSTERDAM LAB | AMS-INSTITUTE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o" sz="1050" b="1" dirty="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21-10-2023</a:t>
            </a:r>
            <a:endParaRPr sz="1050" b="1" dirty="0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44B8AF-F162-DD9D-2B5B-07C6AE288489}"/>
              </a:ext>
            </a:extLst>
          </p:cNvPr>
          <p:cNvSpPr txBox="1"/>
          <p:nvPr/>
        </p:nvSpPr>
        <p:spPr>
          <a:xfrm>
            <a:off x="201178" y="230240"/>
            <a:ext cx="819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l-NL" sz="3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Research gap </a:t>
            </a:r>
          </a:p>
        </p:txBody>
      </p:sp>
    </p:spTree>
    <p:extLst>
      <p:ext uri="{BB962C8B-B14F-4D97-AF65-F5344CB8AC3E}">
        <p14:creationId xmlns:p14="http://schemas.microsoft.com/office/powerpoint/2010/main" val="392327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602510" y="1477006"/>
            <a:ext cx="7938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  <a:defRPr/>
            </a:pPr>
            <a:r>
              <a:rPr lang="en-US" sz="4000" kern="1200" dirty="0">
                <a:solidFill>
                  <a:prstClr val="black"/>
                </a:solidFill>
                <a:latin typeface="Exo Medium" panose="020B0604020202020204" charset="0"/>
                <a:ea typeface="Exo"/>
                <a:cs typeface="Exo"/>
                <a:sym typeface="Exo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20703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3695643-99B2-B63E-2571-0AABEB2FEC81}"/>
              </a:ext>
            </a:extLst>
          </p:cNvPr>
          <p:cNvGrpSpPr/>
          <p:nvPr/>
        </p:nvGrpSpPr>
        <p:grpSpPr>
          <a:xfrm>
            <a:off x="318255" y="1249025"/>
            <a:ext cx="4006512" cy="1824401"/>
            <a:chOff x="0" y="0"/>
            <a:chExt cx="5960110" cy="2713990"/>
          </a:xfrm>
        </p:grpSpPr>
        <p:pic>
          <p:nvPicPr>
            <p:cNvPr id="22" name="Picture 21" descr="A map of a city&#10;&#10;Description automatically generated">
              <a:extLst>
                <a:ext uri="{FF2B5EF4-FFF2-40B4-BE49-F238E27FC236}">
                  <a16:creationId xmlns:a16="http://schemas.microsoft.com/office/drawing/2014/main" id="{AF106829-513E-F433-4AFE-73A24C81E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5" r="10990"/>
            <a:stretch/>
          </p:blipFill>
          <p:spPr bwMode="auto">
            <a:xfrm>
              <a:off x="0" y="0"/>
              <a:ext cx="4070350" cy="27139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 descr="A map of a city&#10;&#10;Description automatically generated">
              <a:extLst>
                <a:ext uri="{FF2B5EF4-FFF2-40B4-BE49-F238E27FC236}">
                  <a16:creationId xmlns:a16="http://schemas.microsoft.com/office/drawing/2014/main" id="{27FC2CBF-596F-4D3F-2D52-8B710EF62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21" t="26104" r="1688" b="28232"/>
            <a:stretch/>
          </p:blipFill>
          <p:spPr bwMode="auto">
            <a:xfrm>
              <a:off x="4241800" y="508000"/>
              <a:ext cx="1718310" cy="17341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86D974-6057-4227-328D-0108F18DB4C6}"/>
                </a:ext>
              </a:extLst>
            </p:cNvPr>
            <p:cNvCxnSpPr/>
            <p:nvPr/>
          </p:nvCxnSpPr>
          <p:spPr>
            <a:xfrm flipV="1">
              <a:off x="2531533" y="745067"/>
              <a:ext cx="2218267" cy="138006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E53DE0-9E3B-B9B5-C138-A8A2E6D8E7D7}"/>
                </a:ext>
              </a:extLst>
            </p:cNvPr>
            <p:cNvCxnSpPr/>
            <p:nvPr/>
          </p:nvCxnSpPr>
          <p:spPr>
            <a:xfrm flipV="1">
              <a:off x="2582333" y="2032000"/>
              <a:ext cx="2402205" cy="93557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Box 49">
            <a:extLst>
              <a:ext uri="{FF2B5EF4-FFF2-40B4-BE49-F238E27FC236}">
                <a16:creationId xmlns:a16="http://schemas.microsoft.com/office/drawing/2014/main" id="{A69C1412-042A-C5BD-4955-765A56847536}"/>
              </a:ext>
            </a:extLst>
          </p:cNvPr>
          <p:cNvSpPr txBox="1"/>
          <p:nvPr/>
        </p:nvSpPr>
        <p:spPr>
          <a:xfrm>
            <a:off x="318255" y="3393558"/>
            <a:ext cx="2736175" cy="12634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00" dirty="0">
                <a:latin typeface="Source Sans Pro Light" panose="020B0403030403020204" pitchFamily="34" charset="77"/>
                <a:ea typeface="Times New Roman" panose="02020603050405020304" pitchFamily="18" charset="0"/>
              </a:rPr>
              <a:t>Switi, located in Amsterdam, Zuid-Oost, consists of a mid-rise apartment building (8 stories), and various single-family homes. Built entirely with pre-fab CLT. </a:t>
            </a:r>
          </a:p>
          <a:p>
            <a:br>
              <a:rPr lang="en-GB" sz="1000" dirty="0">
                <a:latin typeface="Source Sans Pro Light" panose="020B0403030403020204" pitchFamily="34" charset="77"/>
                <a:ea typeface="Times New Roman" panose="02020603050405020304" pitchFamily="18" charset="0"/>
              </a:rPr>
            </a:br>
            <a:r>
              <a:rPr lang="en-GB" sz="1000" dirty="0">
                <a:latin typeface="Source Sans Pro Light" panose="020B0403030403020204" pitchFamily="34" charset="77"/>
                <a:ea typeface="Times New Roman" panose="02020603050405020304" pitchFamily="18" charset="0"/>
              </a:rPr>
              <a:t>Expected dates: June 2023 – November 2023.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8" y="230240"/>
            <a:ext cx="6922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Case study 1: </a:t>
            </a:r>
            <a:r>
              <a:rPr lang="en-GB" sz="3200" kern="1200" dirty="0" err="1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Switi</a:t>
            </a: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 Amsterdam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Cross laminated timber (CLT) 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pic>
        <p:nvPicPr>
          <p:cNvPr id="3" name="Picture 2" descr="A building under construction with a crane&#10;&#10;Description automatically generated">
            <a:extLst>
              <a:ext uri="{FF2B5EF4-FFF2-40B4-BE49-F238E27FC236}">
                <a16:creationId xmlns:a16="http://schemas.microsoft.com/office/drawing/2014/main" id="{A5E25370-66EE-F364-11DF-E07281E7D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666" y="1189552"/>
            <a:ext cx="4322156" cy="32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7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8" y="230240"/>
            <a:ext cx="6922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Case overview </a:t>
            </a:r>
            <a:r>
              <a:rPr lang="en-GB" sz="3200" kern="1200" dirty="0" err="1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Switi</a:t>
            </a: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 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Cross laminated timber (CLT) 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F7BB-31CE-D4C5-EA09-B79807234D2A}"/>
              </a:ext>
            </a:extLst>
          </p:cNvPr>
          <p:cNvSpPr txBox="1"/>
          <p:nvPr/>
        </p:nvSpPr>
        <p:spPr>
          <a:xfrm>
            <a:off x="208612" y="1558497"/>
            <a:ext cx="80061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 err="1">
                <a:latin typeface="Exo"/>
                <a:ea typeface="Exo"/>
                <a:cs typeface="Exo"/>
                <a:sym typeface="Exo"/>
              </a:rPr>
              <a:t>Switi</a:t>
            </a: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is a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residential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middle-rise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building made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wood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. It is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located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in Amsterdam South-East.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1800" b="1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Building </a:t>
            </a:r>
            <a:r>
              <a:rPr lang="nl-NL" sz="1800" b="1" dirty="0" err="1">
                <a:latin typeface="Exo"/>
                <a:ea typeface="Exo"/>
                <a:cs typeface="Exo"/>
                <a:sym typeface="Exo"/>
              </a:rPr>
              <a:t>phase</a:t>
            </a: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: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During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period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measuring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were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building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1-5th floor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building. Start date: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June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2023,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Expected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end-date: November 2023. </a:t>
            </a: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endParaRPr lang="nl-NL" sz="1800" dirty="0">
              <a:latin typeface="Exo"/>
              <a:ea typeface="Exo"/>
              <a:cs typeface="Exo"/>
              <a:sym typeface="Exo"/>
            </a:endParaRPr>
          </a:p>
          <a:p>
            <a:pPr marL="609585" indent="-507987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 err="1">
                <a:latin typeface="Exo"/>
                <a:ea typeface="Exo"/>
                <a:cs typeface="Exo"/>
                <a:sym typeface="Exo"/>
              </a:rPr>
              <a:t>Activities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include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(1-2)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weekly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delivery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, drilling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using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a </a:t>
            </a:r>
            <a:r>
              <a:rPr lang="nl-NL" sz="1800" i="1" dirty="0">
                <a:latin typeface="Exo"/>
                <a:ea typeface="Exo"/>
                <a:cs typeface="Exo"/>
                <a:sym typeface="Exo"/>
              </a:rPr>
              <a:t>diesel-</a:t>
            </a:r>
            <a:r>
              <a:rPr lang="nl-NL" sz="1800" i="1" dirty="0" err="1">
                <a:latin typeface="Exo"/>
                <a:ea typeface="Exo"/>
                <a:cs typeface="Exo"/>
                <a:sym typeface="Exo"/>
              </a:rPr>
              <a:t>agregated</a:t>
            </a:r>
            <a:r>
              <a:rPr lang="nl-NL" sz="1800" i="1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crane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for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carrying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placing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1967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862ABC4-03BC-6F20-6626-F16B34A58EA6}"/>
              </a:ext>
            </a:extLst>
          </p:cNvPr>
          <p:cNvGrpSpPr/>
          <p:nvPr/>
        </p:nvGrpSpPr>
        <p:grpSpPr>
          <a:xfrm>
            <a:off x="270606" y="1149222"/>
            <a:ext cx="4136355" cy="2845056"/>
            <a:chOff x="0" y="0"/>
            <a:chExt cx="6004560" cy="4130040"/>
          </a:xfrm>
        </p:grpSpPr>
        <p:pic>
          <p:nvPicPr>
            <p:cNvPr id="24" name="Picture 23" descr="A map of a city&#10;&#10;Description automatically generated">
              <a:extLst>
                <a:ext uri="{FF2B5EF4-FFF2-40B4-BE49-F238E27FC236}">
                  <a16:creationId xmlns:a16="http://schemas.microsoft.com/office/drawing/2014/main" id="{00CD7C15-428B-E24B-83CD-3F28D5B7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4" r="23840"/>
            <a:stretch/>
          </p:blipFill>
          <p:spPr bwMode="auto">
            <a:xfrm>
              <a:off x="0" y="0"/>
              <a:ext cx="4222115" cy="41300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 descr="A map of a city&#10;&#10;Description automatically generated">
              <a:extLst>
                <a:ext uri="{FF2B5EF4-FFF2-40B4-BE49-F238E27FC236}">
                  <a16:creationId xmlns:a16="http://schemas.microsoft.com/office/drawing/2014/main" id="{7DB0CABF-993E-6C37-4FD1-003C5BF7E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7" t="24286" r="33552" b="30050"/>
            <a:stretch/>
          </p:blipFill>
          <p:spPr bwMode="auto">
            <a:xfrm>
              <a:off x="4394200" y="1202266"/>
              <a:ext cx="1610360" cy="16249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1F3FCC-A77B-565A-F26B-D6E79F6C2B37}"/>
                </a:ext>
              </a:extLst>
            </p:cNvPr>
            <p:cNvCxnSpPr/>
            <p:nvPr/>
          </p:nvCxnSpPr>
          <p:spPr>
            <a:xfrm flipV="1">
              <a:off x="1930400" y="1329266"/>
              <a:ext cx="3039110" cy="880534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125A44-5627-7EA3-03E4-F1750228CAB4}"/>
                </a:ext>
              </a:extLst>
            </p:cNvPr>
            <p:cNvCxnSpPr/>
            <p:nvPr/>
          </p:nvCxnSpPr>
          <p:spPr>
            <a:xfrm>
              <a:off x="1930400" y="2260600"/>
              <a:ext cx="3200400" cy="46566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Box 49">
            <a:extLst>
              <a:ext uri="{FF2B5EF4-FFF2-40B4-BE49-F238E27FC236}">
                <a16:creationId xmlns:a16="http://schemas.microsoft.com/office/drawing/2014/main" id="{B81D6B6C-1B57-A2EF-2E9B-C1F83E49091C}"/>
              </a:ext>
            </a:extLst>
          </p:cNvPr>
          <p:cNvSpPr txBox="1"/>
          <p:nvPr/>
        </p:nvSpPr>
        <p:spPr>
          <a:xfrm>
            <a:off x="270606" y="4186832"/>
            <a:ext cx="2908484" cy="126349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buClrTx/>
            </a:pPr>
            <a:r>
              <a:rPr lang="en-GB" sz="1000" kern="1200" dirty="0">
                <a:solidFill>
                  <a:prstClr val="black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+mn-cs"/>
              </a:rPr>
              <a:t>The Post Rotterdam project located in the city centre of Rotterdam. It is a mixed high-rise building built with a conventional steel and concrete structure. </a:t>
            </a:r>
          </a:p>
          <a:p>
            <a:pPr defTabSz="685800">
              <a:buClrTx/>
            </a:pPr>
            <a:r>
              <a:rPr lang="en-GB" sz="1000" kern="1200" dirty="0">
                <a:solidFill>
                  <a:prstClr val="black"/>
                </a:solidFill>
                <a:latin typeface="Source Sans Pro Light" panose="020B0403030403020204" pitchFamily="34" charset="77"/>
                <a:ea typeface="Times New Roman" panose="02020603050405020304" pitchFamily="18" charset="0"/>
                <a:cs typeface="+mn-cs"/>
              </a:rPr>
              <a:t>Expected dates: 2022 -January 2025.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09D7F-2B04-56DA-8941-011A9CB50DC1}"/>
              </a:ext>
            </a:extLst>
          </p:cNvPr>
          <p:cNvSpPr txBox="1"/>
          <p:nvPr/>
        </p:nvSpPr>
        <p:spPr>
          <a:xfrm>
            <a:off x="201178" y="222265"/>
            <a:ext cx="85562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Case study 2: Post Rotterdam </a:t>
            </a:r>
            <a:b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</a:b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Conventional construction, with electric crane </a:t>
            </a:r>
            <a:endParaRPr lang="en-NL" sz="16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17" name="Picture 16" descr="A construction site with a crane and a building&#10;&#10;Description automatically generated">
            <a:extLst>
              <a:ext uri="{FF2B5EF4-FFF2-40B4-BE49-F238E27FC236}">
                <a16:creationId xmlns:a16="http://schemas.microsoft.com/office/drawing/2014/main" id="{DFAC6D7D-AD15-F041-2541-6EE73BD5F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637" y="1149222"/>
            <a:ext cx="4465363" cy="3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7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8" y="230240"/>
            <a:ext cx="6922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Case overview POST 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F7BB-31CE-D4C5-EA09-B79807234D2A}"/>
              </a:ext>
            </a:extLst>
          </p:cNvPr>
          <p:cNvSpPr txBox="1"/>
          <p:nvPr/>
        </p:nvSpPr>
        <p:spPr>
          <a:xfrm>
            <a:off x="208612" y="1558497"/>
            <a:ext cx="80061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POST 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is a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multifunctional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concept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with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hotel,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appartments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, bars, restaurants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retail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. It is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located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in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middel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city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centre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of Rotterdam, next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to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coolsingel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city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hall. </a:t>
            </a:r>
          </a:p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endParaRPr lang="nl-NL" sz="1800" dirty="0">
              <a:latin typeface="Exo"/>
              <a:ea typeface="Exo"/>
              <a:cs typeface="Exo"/>
              <a:sym typeface="Exo"/>
            </a:endParaRPr>
          </a:p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Building </a:t>
            </a:r>
            <a:r>
              <a:rPr lang="nl-NL" sz="1800" b="1" dirty="0" err="1">
                <a:latin typeface="Exo"/>
                <a:ea typeface="Exo"/>
                <a:cs typeface="Exo"/>
                <a:sym typeface="Exo"/>
              </a:rPr>
              <a:t>phase</a:t>
            </a:r>
            <a:r>
              <a:rPr lang="nl-NL" sz="1800" b="1" dirty="0">
                <a:latin typeface="Exo"/>
                <a:ea typeface="Exo"/>
                <a:cs typeface="Exo"/>
                <a:sym typeface="Exo"/>
              </a:rPr>
              <a:t>: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During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period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measuring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were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building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2-5th floor of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the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building. Start-date: 2022,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expected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end-date: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January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2025. </a:t>
            </a:r>
            <a:br>
              <a:rPr lang="nl-NL" sz="1800" dirty="0">
                <a:latin typeface="Exo"/>
                <a:ea typeface="Exo"/>
                <a:cs typeface="Exo"/>
                <a:sym typeface="Exo"/>
              </a:rPr>
            </a:br>
            <a:endParaRPr lang="nl-NL" sz="1800" dirty="0">
              <a:latin typeface="Exo"/>
              <a:ea typeface="Exo"/>
              <a:cs typeface="Exo"/>
              <a:sym typeface="Exo"/>
            </a:endParaRPr>
          </a:p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nl-NL" sz="1800" b="1" dirty="0" err="1">
                <a:latin typeface="Exo"/>
                <a:ea typeface="Exo"/>
                <a:cs typeface="Exo"/>
                <a:sym typeface="Exo"/>
              </a:rPr>
              <a:t>Activities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include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cement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mixing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,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driving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up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down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with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a small truck, drilling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using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i="1" dirty="0" err="1">
                <a:latin typeface="Exo"/>
                <a:ea typeface="Exo"/>
                <a:cs typeface="Exo"/>
                <a:sym typeface="Exo"/>
              </a:rPr>
              <a:t>electric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crane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for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carrying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and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placing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 </a:t>
            </a:r>
            <a:r>
              <a:rPr lang="nl-NL" sz="1800" dirty="0" err="1">
                <a:latin typeface="Exo"/>
                <a:ea typeface="Exo"/>
                <a:cs typeface="Exo"/>
                <a:sym typeface="Exo"/>
              </a:rPr>
              <a:t>materials</a:t>
            </a:r>
            <a:r>
              <a:rPr lang="nl-NL" sz="1800" dirty="0">
                <a:latin typeface="Exo"/>
                <a:ea typeface="Exo"/>
                <a:cs typeface="Exo"/>
                <a:sym typeface="Exo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1C793-8BEE-54CB-9174-A49B2AEA1964}"/>
              </a:ext>
            </a:extLst>
          </p:cNvPr>
          <p:cNvSpPr txBox="1"/>
          <p:nvPr/>
        </p:nvSpPr>
        <p:spPr>
          <a:xfrm>
            <a:off x="201178" y="69360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Conventional</a:t>
            </a:r>
            <a:r>
              <a:rPr lang="en-GB" sz="14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 construction, with electric crane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84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602510" y="1477006"/>
            <a:ext cx="7938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  <a:defRPr/>
            </a:pPr>
            <a:r>
              <a:rPr lang="en-US" sz="4000" kern="1200" dirty="0">
                <a:solidFill>
                  <a:prstClr val="black"/>
                </a:solidFill>
                <a:latin typeface="Exo Medium" panose="020B0604020202020204" charset="0"/>
                <a:ea typeface="Exo"/>
                <a:cs typeface="Exo"/>
                <a:sym typeface="Exo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1837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</a:t>
            </a:r>
            <a:r>
              <a:rPr lang="nl-NL" sz="3200" dirty="0" err="1">
                <a:latin typeface="Exo Medium" panose="020B0604020202020204" charset="0"/>
              </a:rPr>
              <a:t>Table</a:t>
            </a:r>
            <a:r>
              <a:rPr lang="nl-NL" sz="3200" dirty="0">
                <a:latin typeface="Exo Medium" panose="020B0604020202020204" charset="0"/>
              </a:rPr>
              <a:t> </a:t>
            </a:r>
            <a:endParaRPr lang="en-NL" sz="3200" dirty="0">
              <a:latin typeface="Exo Medium" panose="020B060402020202020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DA9E324-10EA-CCC6-05FE-4EE339903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4" y="4434104"/>
            <a:ext cx="65" cy="207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nl-NL" altLang="nl-NL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87F77CA7-1109-91CF-C896-079FF7A7DBC5}"/>
              </a:ext>
            </a:extLst>
          </p:cNvPr>
          <p:cNvGraphicFramePr>
            <a:graphicFrameLocks noGrp="1"/>
          </p:cNvGraphicFramePr>
          <p:nvPr/>
        </p:nvGraphicFramePr>
        <p:xfrm>
          <a:off x="0" y="5579238"/>
          <a:ext cx="6096000" cy="56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569483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696903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856696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60397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8322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61434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100" dirty="0"/>
                        <a:t>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  <a:r>
                        <a:rPr lang="en-GB" sz="1100" baseline="30000" dirty="0"/>
                        <a:t>st</a:t>
                      </a:r>
                      <a:r>
                        <a:rPr lang="en-GB" sz="1100" dirty="0"/>
                        <a:t> Quartile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Median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</a:t>
                      </a:r>
                      <a:r>
                        <a:rPr lang="en-GB" sz="1100" baseline="30000" dirty="0"/>
                        <a:t>rd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Quartil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Max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52528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1094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8363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10688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12026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14730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338539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61224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03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numbers&#10;&#10;Description automatically generated">
            <a:extLst>
              <a:ext uri="{FF2B5EF4-FFF2-40B4-BE49-F238E27FC236}">
                <a16:creationId xmlns:a16="http://schemas.microsoft.com/office/drawing/2014/main" id="{A60E9068-9C88-9D05-8BE3-B70EF432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06" y="1298287"/>
            <a:ext cx="3545007" cy="3343565"/>
          </a:xfrm>
          <a:prstGeom prst="rect">
            <a:avLst/>
          </a:prstGeom>
        </p:spPr>
      </p:pic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UFP – POST </a:t>
            </a:r>
            <a:endParaRPr lang="en-NL" sz="3200" dirty="0">
              <a:latin typeface="Exo Medium" panose="020B060402020202020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DA9E324-10EA-CCC6-05FE-4EE339903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4" y="4434104"/>
            <a:ext cx="65" cy="207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nl-NL" altLang="nl-NL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87F77CA7-1109-91CF-C896-079FF7A7DBC5}"/>
              </a:ext>
            </a:extLst>
          </p:cNvPr>
          <p:cNvGraphicFramePr>
            <a:graphicFrameLocks noGrp="1"/>
          </p:cNvGraphicFramePr>
          <p:nvPr/>
        </p:nvGraphicFramePr>
        <p:xfrm>
          <a:off x="0" y="5579238"/>
          <a:ext cx="6096000" cy="56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569483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696903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856696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60397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8322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61434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100" dirty="0"/>
                        <a:t>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  <a:r>
                        <a:rPr lang="en-GB" sz="1100" baseline="30000" dirty="0"/>
                        <a:t>st</a:t>
                      </a:r>
                      <a:r>
                        <a:rPr lang="en-GB" sz="1100" dirty="0"/>
                        <a:t> Quartile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Median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</a:t>
                      </a:r>
                      <a:r>
                        <a:rPr lang="en-GB" sz="1100" baseline="30000" dirty="0"/>
                        <a:t>rd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Quartil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Max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52528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1094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8363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10688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12026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14730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338539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6122449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655C479-B2B4-DF8C-70A5-FF98E901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51" y="1651555"/>
            <a:ext cx="3040643" cy="18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UFP – </a:t>
            </a:r>
            <a:r>
              <a:rPr lang="nl-NL" sz="3200" dirty="0" err="1">
                <a:latin typeface="Exo Medium" panose="020B0604020202020204" charset="0"/>
              </a:rPr>
              <a:t>Switi</a:t>
            </a:r>
            <a:r>
              <a:rPr lang="nl-NL" sz="3200" dirty="0">
                <a:latin typeface="Exo Medium" panose="020B0604020202020204" charset="0"/>
              </a:rPr>
              <a:t> </a:t>
            </a:r>
            <a:endParaRPr lang="en-NL" sz="3200" dirty="0">
              <a:latin typeface="Exo Medium" panose="020B060402020202020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DA9E324-10EA-CCC6-05FE-4EE339903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4" y="4434104"/>
            <a:ext cx="65" cy="207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nl-NL" altLang="nl-NL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87F77CA7-1109-91CF-C896-079FF7A7DBC5}"/>
              </a:ext>
            </a:extLst>
          </p:cNvPr>
          <p:cNvGraphicFramePr>
            <a:graphicFrameLocks noGrp="1"/>
          </p:cNvGraphicFramePr>
          <p:nvPr/>
        </p:nvGraphicFramePr>
        <p:xfrm>
          <a:off x="0" y="5579238"/>
          <a:ext cx="6096000" cy="56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5694835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6969033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856696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60397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18322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6143438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100" dirty="0"/>
                        <a:t>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  <a:r>
                        <a:rPr lang="en-GB" sz="1100" baseline="30000" dirty="0"/>
                        <a:t>st</a:t>
                      </a:r>
                      <a:r>
                        <a:rPr lang="en-GB" sz="1100" dirty="0"/>
                        <a:t> Quartile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Median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Mean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</a:t>
                      </a:r>
                      <a:r>
                        <a:rPr lang="en-GB" sz="1100" baseline="30000" dirty="0"/>
                        <a:t>rd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Quartil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Max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52528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1094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8363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10688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12026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14730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nl-NL" alt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338539 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6122449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51AFCE1-5B21-69DF-A561-6CB0035D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89" y="468693"/>
            <a:ext cx="4731611" cy="4674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2F82C5-2B54-74F2-DC8E-5D7FFCD2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06" y="2030630"/>
            <a:ext cx="3901778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9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602510" y="1477006"/>
            <a:ext cx="7938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  <a:defRPr/>
            </a:pPr>
            <a:r>
              <a:rPr lang="en-US" sz="4000" kern="1200" dirty="0">
                <a:solidFill>
                  <a:prstClr val="black"/>
                </a:solidFill>
                <a:latin typeface="Exo Medium" panose="020B0604020202020204" charset="0"/>
                <a:ea typeface="Exo"/>
                <a:cs typeface="Exo"/>
                <a:sym typeface="Exo"/>
              </a:rPr>
              <a:t>Research Set-Up</a:t>
            </a:r>
          </a:p>
        </p:txBody>
      </p:sp>
    </p:spTree>
    <p:extLst>
      <p:ext uri="{BB962C8B-B14F-4D97-AF65-F5344CB8AC3E}">
        <p14:creationId xmlns:p14="http://schemas.microsoft.com/office/powerpoint/2010/main" val="390350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BC – POST </a:t>
            </a:r>
            <a:endParaRPr lang="en-NL" sz="3200" dirty="0">
              <a:latin typeface="Exo Medium" panose="020B0604020202020204" charset="0"/>
            </a:endParaRPr>
          </a:p>
        </p:txBody>
      </p:sp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45A92E0-1913-D0F1-0A77-AC3A8F3B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25" y="1172812"/>
            <a:ext cx="3240686" cy="3343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9375D-A773-CA3E-045D-2DC8415B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542" y="1697279"/>
            <a:ext cx="3720788" cy="17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7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NO2 – POST </a:t>
            </a:r>
            <a:endParaRPr lang="en-NL" sz="3200" dirty="0">
              <a:latin typeface="Ex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73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77070" y="0"/>
            <a:ext cx="704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 err="1">
                <a:latin typeface="Exo Medium" panose="020B0604020202020204" charset="0"/>
              </a:rPr>
              <a:t>Overview</a:t>
            </a:r>
            <a:r>
              <a:rPr lang="nl-NL" sz="3200" dirty="0">
                <a:latin typeface="Exo Medium" panose="020B0604020202020204" charset="0"/>
              </a:rPr>
              <a:t> PM25 – POST </a:t>
            </a:r>
            <a:endParaRPr lang="en-NL" sz="3200" dirty="0">
              <a:latin typeface="Ex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15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8" y="230240"/>
            <a:ext cx="8749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Preliminary results a.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Relative pollution contribution from</a:t>
            </a:r>
            <a:b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</a:b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construction sites</a:t>
            </a:r>
            <a:b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</a:b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7EB2D18-3BB4-3FFA-68CF-1A9FCFDB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14" y="383207"/>
            <a:ext cx="4279986" cy="4530053"/>
          </a:xfrm>
          <a:prstGeom prst="rect">
            <a:avLst/>
          </a:prstGeom>
        </p:spPr>
      </p:pic>
      <p:pic>
        <p:nvPicPr>
          <p:cNvPr id="16" name="Picture 15" descr="A truck and crane parked in front of a building&#10;&#10;Description automatically generated">
            <a:extLst>
              <a:ext uri="{FF2B5EF4-FFF2-40B4-BE49-F238E27FC236}">
                <a16:creationId xmlns:a16="http://schemas.microsoft.com/office/drawing/2014/main" id="{58F3663F-ECF7-BF4B-7D33-66CF4089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2" y="1666353"/>
            <a:ext cx="4329208" cy="324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18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8" y="230240"/>
            <a:ext cx="8749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Preliminary results b.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Relative pollution contribution of construction sites: </a:t>
            </a:r>
          </a:p>
          <a:p>
            <a:pPr algn="ctr"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Activity versus Non-activity </a:t>
            </a: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020A0-A76F-458A-265A-7EC3D4CD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46" y="1307458"/>
            <a:ext cx="3539263" cy="375046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68BA9B-4029-3C71-A580-7438807EBD94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109478"/>
          <a:ext cx="4330700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063">
                  <a:extLst>
                    <a:ext uri="{9D8B030D-6E8A-4147-A177-3AD203B41FA5}">
                      <a16:colId xmlns:a16="http://schemas.microsoft.com/office/drawing/2014/main" val="1099444003"/>
                    </a:ext>
                  </a:extLst>
                </a:gridCol>
                <a:gridCol w="773152">
                  <a:extLst>
                    <a:ext uri="{9D8B030D-6E8A-4147-A177-3AD203B41FA5}">
                      <a16:colId xmlns:a16="http://schemas.microsoft.com/office/drawing/2014/main" val="3628227841"/>
                    </a:ext>
                  </a:extLst>
                </a:gridCol>
                <a:gridCol w="780585">
                  <a:extLst>
                    <a:ext uri="{9D8B030D-6E8A-4147-A177-3AD203B41FA5}">
                      <a16:colId xmlns:a16="http://schemas.microsoft.com/office/drawing/2014/main" val="325216312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7912727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3104212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 dirty="0">
                          <a:effectLst/>
                        </a:rPr>
                        <a:t>Start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 dirty="0">
                          <a:effectLst/>
                        </a:rPr>
                        <a:t>End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mean_value_UFP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mean_value_BC 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42315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 dirty="0">
                          <a:effectLst/>
                        </a:rPr>
                        <a:t> 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nl-NL" sz="700" u="none" strike="noStrike">
                        <a:effectLst/>
                      </a:endParaRPr>
                    </a:p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 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3936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>
                          <a:effectLst/>
                        </a:rPr>
                        <a:t>1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08:35:00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09:00:00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10.778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1,202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539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2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 dirty="0">
                          <a:effectLst/>
                        </a:rPr>
                        <a:t>2023-07-21 09:00:00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11:38:00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17.725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3,653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48120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3</a:t>
                      </a:r>
                      <a:endParaRPr lang="nl-NL" sz="700" b="1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11:39:00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12:10:00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10.956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1,461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3741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>
                          <a:effectLst/>
                        </a:rPr>
                        <a:t>4</a:t>
                      </a:r>
                      <a:endParaRPr lang="nl-NL" sz="700" b="1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12:11:00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700" u="none" strike="noStrike">
                          <a:effectLst/>
                        </a:rPr>
                        <a:t>2023-07-21 13:27:00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8.107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700" u="none" strike="noStrike" dirty="0">
                          <a:effectLst/>
                        </a:rPr>
                        <a:t>1,036</a:t>
                      </a:r>
                      <a:endParaRPr lang="nl-NL" sz="700" b="0" i="0" u="none" strike="noStrike" dirty="0">
                        <a:solidFill>
                          <a:srgbClr val="000000"/>
                        </a:solidFill>
                        <a:effectLst/>
                        <a:latin typeface="DejaVu Sans" panose="020B0603030804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8692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71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7" y="230240"/>
            <a:ext cx="8377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Preliminary results c.</a:t>
            </a:r>
            <a:endParaRPr lang="en-GB" sz="16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16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The fence changes the results </a:t>
            </a:r>
            <a:r>
              <a:rPr lang="en-GB" sz="1600" kern="1200" dirty="0" err="1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significately</a:t>
            </a:r>
            <a:r>
              <a:rPr lang="en-GB" sz="16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 </a:t>
            </a:r>
          </a:p>
          <a:p>
            <a:pPr algn="ctr"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Who do we expose, who do we protect? </a:t>
            </a:r>
          </a:p>
        </p:txBody>
      </p:sp>
      <p:pic>
        <p:nvPicPr>
          <p:cNvPr id="7" name="Picture 6" descr="A building under construction with scaffolding&#10;&#10;Description automatically generated">
            <a:extLst>
              <a:ext uri="{FF2B5EF4-FFF2-40B4-BE49-F238E27FC236}">
                <a16:creationId xmlns:a16="http://schemas.microsoft.com/office/drawing/2014/main" id="{54BFE968-2B4D-ED86-0ACF-1F496828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04" y="1668669"/>
            <a:ext cx="2606123" cy="3474831"/>
          </a:xfrm>
          <a:prstGeom prst="rect">
            <a:avLst/>
          </a:prstGeom>
        </p:spPr>
      </p:pic>
      <p:pic>
        <p:nvPicPr>
          <p:cNvPr id="9" name="Picture 8" descr="A building under construction with scaffolding&#10;&#10;Description automatically generated">
            <a:extLst>
              <a:ext uri="{FF2B5EF4-FFF2-40B4-BE49-F238E27FC236}">
                <a16:creationId xmlns:a16="http://schemas.microsoft.com/office/drawing/2014/main" id="{B5F963A3-7269-312E-2A7F-115D2A3A6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3" t="-4973" r="17734" b="4973"/>
          <a:stretch/>
        </p:blipFill>
        <p:spPr>
          <a:xfrm>
            <a:off x="1437433" y="1502069"/>
            <a:ext cx="2606123" cy="36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5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201177" y="230240"/>
            <a:ext cx="83778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32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Preliminary results d.</a:t>
            </a: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32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16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Wood seems to help, BUT: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The importance of an electric crane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Practical concerns:</a:t>
            </a:r>
            <a:b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</a:br>
            <a:r>
              <a:rPr lang="en-GB" sz="2000" kern="1200" dirty="0">
                <a:solidFill>
                  <a:prstClr val="black"/>
                </a:solidFill>
                <a:latin typeface="Exo Medium" panose="020B0604020202020204" charset="0"/>
                <a:ea typeface="Times New Roman" panose="02020603050405020304" pitchFamily="18" charset="0"/>
                <a:cs typeface="Helvetica" pitchFamily="2" charset="0"/>
              </a:rPr>
              <a:t>   Access to wood. Costs.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20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20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  <a:p>
            <a:pPr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GB" sz="1600" kern="1200" dirty="0">
              <a:solidFill>
                <a:prstClr val="black"/>
              </a:solidFill>
              <a:latin typeface="Exo Medium" panose="020B0604020202020204" charset="0"/>
              <a:ea typeface="Times New Roman" panose="02020603050405020304" pitchFamily="18" charset="0"/>
              <a:cs typeface="Helvetica" pitchFamily="2" charset="0"/>
            </a:endParaRPr>
          </a:p>
        </p:txBody>
      </p:sp>
      <p:pic>
        <p:nvPicPr>
          <p:cNvPr id="3" name="Picture 2" descr="A crane on a construction site&#10;&#10;Description automatically generated">
            <a:extLst>
              <a:ext uri="{FF2B5EF4-FFF2-40B4-BE49-F238E27FC236}">
                <a16:creationId xmlns:a16="http://schemas.microsoft.com/office/drawing/2014/main" id="{9874DE8C-3E28-C942-F54A-4E62C4EC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5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ruck with a crane lifting a piece of material&#10;&#10;Description automatically generated">
            <a:extLst>
              <a:ext uri="{FF2B5EF4-FFF2-40B4-BE49-F238E27FC236}">
                <a16:creationId xmlns:a16="http://schemas.microsoft.com/office/drawing/2014/main" id="{7986CEF1-1016-63AC-7FC3-1BC482C04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F25365-19A6-6775-610E-EC7B5A9489FA}"/>
              </a:ext>
            </a:extLst>
          </p:cNvPr>
          <p:cNvSpPr txBox="1"/>
          <p:nvPr/>
        </p:nvSpPr>
        <p:spPr>
          <a:xfrm>
            <a:off x="392906" y="4467921"/>
            <a:ext cx="8408194" cy="78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269558" algn="l"/>
                <a:tab pos="539591" algn="l"/>
                <a:tab pos="809625" algn="l"/>
                <a:tab pos="1079659" algn="l"/>
                <a:tab pos="1349693" algn="l"/>
                <a:tab pos="1619726" algn="l"/>
                <a:tab pos="1889760" algn="l"/>
                <a:tab pos="2159794" algn="l"/>
                <a:tab pos="2429828" algn="l"/>
                <a:tab pos="2699861" algn="l"/>
                <a:tab pos="2969895" algn="l"/>
                <a:tab pos="3239929" algn="l"/>
              </a:tabLst>
            </a:pPr>
            <a:endParaRPr lang="en-US" sz="25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84;p16">
            <a:extLst>
              <a:ext uri="{FF2B5EF4-FFF2-40B4-BE49-F238E27FC236}">
                <a16:creationId xmlns:a16="http://schemas.microsoft.com/office/drawing/2014/main" id="{68D66489-FF4B-4B0C-A49B-90143C4B55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725" y="62325"/>
            <a:ext cx="951274" cy="47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05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76650" y="400200"/>
            <a:ext cx="8562550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3200" dirty="0">
                <a:solidFill>
                  <a:schemeClr val="bg1"/>
                </a:solidFill>
                <a:latin typeface="Exo Medium"/>
                <a:ea typeface="Exo Medium"/>
                <a:cs typeface="Exo Medium"/>
                <a:sym typeface="Exo Medium"/>
              </a:rPr>
              <a:t>Research Motivation</a:t>
            </a:r>
            <a:endParaRPr sz="3200" dirty="0">
              <a:solidFill>
                <a:schemeClr val="bg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76650" y="400200"/>
            <a:ext cx="8562550" cy="459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3200" dirty="0">
                <a:solidFill>
                  <a:schemeClr val="bg1"/>
                </a:solidFill>
                <a:latin typeface="Exo Medium"/>
                <a:ea typeface="Exo Medium"/>
                <a:cs typeface="Exo Medium"/>
                <a:sym typeface="Exo Medium"/>
              </a:rPr>
              <a:t>Research Goals </a:t>
            </a:r>
            <a:endParaRPr sz="3200" dirty="0">
              <a:solidFill>
                <a:schemeClr val="bg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br>
              <a:rPr lang="no" sz="2600" dirty="0">
                <a:solidFill>
                  <a:schemeClr val="bg1"/>
                </a:solidFill>
                <a:latin typeface="Exo Medium"/>
                <a:ea typeface="Exo Medium"/>
                <a:cs typeface="Exo Medium"/>
                <a:sym typeface="Exo Medium"/>
              </a:rPr>
            </a:br>
            <a:r>
              <a:rPr lang="en-US" sz="2400" dirty="0">
                <a:latin typeface="Exo"/>
                <a:ea typeface="Exo"/>
                <a:cs typeface="Exo"/>
                <a:sym typeface="Exo"/>
              </a:rPr>
              <a:t>Measure the concentration of air pollutants (PM2.5, NO2, UFP, BC), with the goals of: </a:t>
            </a:r>
            <a:br>
              <a:rPr lang="en-US" sz="2400" dirty="0">
                <a:latin typeface="Exo"/>
                <a:ea typeface="Exo"/>
                <a:cs typeface="Exo"/>
                <a:sym typeface="Exo"/>
              </a:rPr>
            </a:br>
            <a:br>
              <a:rPr lang="en-US" sz="2400" dirty="0">
                <a:latin typeface="Exo"/>
                <a:ea typeface="Exo"/>
                <a:cs typeface="Exo"/>
                <a:sym typeface="Exo"/>
              </a:rPr>
            </a:br>
            <a:r>
              <a:rPr lang="en-US" sz="2400" dirty="0">
                <a:latin typeface="Exo"/>
                <a:ea typeface="Exo"/>
                <a:cs typeface="Exo"/>
                <a:sym typeface="Exo"/>
              </a:rPr>
              <a:t>1. Understanding the average ambient </a:t>
            </a:r>
            <a:r>
              <a:rPr lang="en-US" sz="2400" b="1" i="1" dirty="0">
                <a:latin typeface="Exo"/>
                <a:ea typeface="Exo"/>
                <a:cs typeface="Exo"/>
                <a:sym typeface="Exo"/>
              </a:rPr>
              <a:t>concentrations for different construction activities</a:t>
            </a:r>
            <a:br>
              <a:rPr lang="en-US" sz="2400" b="1" i="1" dirty="0">
                <a:latin typeface="Exo"/>
                <a:ea typeface="Exo"/>
                <a:cs typeface="Exo"/>
                <a:sym typeface="Exo"/>
              </a:rPr>
            </a:br>
            <a:br>
              <a:rPr lang="en-US" sz="2400" dirty="0">
                <a:latin typeface="Exo"/>
                <a:ea typeface="Exo"/>
                <a:cs typeface="Exo"/>
                <a:sym typeface="Exo"/>
              </a:rPr>
            </a:br>
            <a:r>
              <a:rPr lang="en-US" sz="2400" dirty="0">
                <a:latin typeface="Exo"/>
                <a:ea typeface="Exo"/>
                <a:cs typeface="Exo"/>
                <a:sym typeface="Exo"/>
              </a:rPr>
              <a:t>2. Assessing the concentration reduction opportunities of </a:t>
            </a:r>
            <a:r>
              <a:rPr lang="en-US" sz="2400" b="1" i="1" dirty="0">
                <a:latin typeface="Exo"/>
                <a:ea typeface="Exo"/>
                <a:cs typeface="Exo"/>
                <a:sym typeface="Exo"/>
              </a:rPr>
              <a:t>bio-based and electric </a:t>
            </a:r>
            <a:r>
              <a:rPr lang="en-US" sz="2400" dirty="0">
                <a:latin typeface="Exo"/>
                <a:ea typeface="Exo"/>
                <a:cs typeface="Exo"/>
                <a:sym typeface="Exo"/>
              </a:rPr>
              <a:t>building methods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chemeClr val="dk1"/>
              </a:solidFill>
              <a:latin typeface="Exo Medium"/>
              <a:ea typeface="Exo Medium"/>
              <a:cs typeface="Exo Medium"/>
              <a:sym typeface="Ex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55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76650" y="400200"/>
            <a:ext cx="8659194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3200" dirty="0">
                <a:solidFill>
                  <a:schemeClr val="bg1"/>
                </a:solidFill>
                <a:latin typeface="Exo Medium"/>
                <a:ea typeface="Exo Medium"/>
                <a:cs typeface="Exo Medium"/>
                <a:sym typeface="Exo Medium"/>
              </a:rPr>
              <a:t>Research Methodology </a:t>
            </a:r>
            <a:endParaRPr sz="3200" dirty="0">
              <a:solidFill>
                <a:schemeClr val="bg1"/>
              </a:solidFill>
              <a:latin typeface="Exo Medium"/>
              <a:ea typeface="Exo Medium"/>
              <a:cs typeface="Exo Medium"/>
              <a:sym typeface="Exo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no" sz="2600" dirty="0">
                <a:solidFill>
                  <a:schemeClr val="bg1"/>
                </a:solidFill>
                <a:latin typeface="Exo Medium"/>
                <a:ea typeface="Exo Medium"/>
                <a:cs typeface="Exo Medium"/>
                <a:sym typeface="Exo Medium"/>
              </a:rPr>
            </a:br>
            <a:b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</a:br>
            <a:r>
              <a:rPr lang="no" sz="2400" b="1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Multiple case-study design</a:t>
            </a:r>
            <a:br>
              <a:rPr lang="no" sz="2400" b="1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</a:br>
            <a:b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</a:br>
            <a: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Step 1.   Calibrating sensors</a:t>
            </a:r>
            <a:b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</a:br>
            <a: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Step 2.  Measuring the air pollutants with 3 devices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Step 3.  Observing activities on-site </a:t>
            </a:r>
            <a:b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</a:br>
            <a:r>
              <a:rPr lang="no" sz="24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Step 4.  Analysing in R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" sz="2600" dirty="0">
                <a:solidFill>
                  <a:schemeClr val="bg1"/>
                </a:solidFill>
                <a:latin typeface="Exo" panose="020B0604020202020204" charset="0"/>
                <a:ea typeface="Exo Medium"/>
                <a:cs typeface="Exo Medium"/>
                <a:sym typeface="Exo Medium"/>
              </a:rPr>
              <a:t>	</a:t>
            </a:r>
            <a:endParaRPr sz="4600" dirty="0">
              <a:solidFill>
                <a:schemeClr val="bg1"/>
              </a:solidFill>
              <a:latin typeface="Exo" panose="020B0604020202020204" charset="0"/>
              <a:ea typeface="Exo Medium"/>
              <a:cs typeface="Exo Medium"/>
              <a:sym typeface="Ex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685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00450" y="400495"/>
            <a:ext cx="70419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nl-NL" sz="3200" dirty="0">
                <a:latin typeface="Exo Medium" panose="020B0604020202020204" charset="0"/>
                <a:ea typeface="Exo SemiBold"/>
                <a:cs typeface="Exo SemiBold"/>
                <a:sym typeface="Exo SemiBold"/>
              </a:rPr>
              <a:t>Sampling </a:t>
            </a:r>
            <a:r>
              <a:rPr lang="nl-NL" sz="3200" dirty="0" err="1">
                <a:latin typeface="Exo Medium" panose="020B0604020202020204" charset="0"/>
                <a:ea typeface="Exo SemiBold"/>
                <a:cs typeface="Exo SemiBold"/>
                <a:sym typeface="Exo SemiBold"/>
              </a:rPr>
              <a:t>Process</a:t>
            </a:r>
            <a:r>
              <a:rPr lang="nl-NL" sz="3200" dirty="0">
                <a:latin typeface="Exo Medium" panose="020B0604020202020204" charset="0"/>
                <a:ea typeface="Exo SemiBold"/>
                <a:cs typeface="Exo SemiBold"/>
                <a:sym typeface="Exo SemiBold"/>
              </a:rPr>
              <a:t> </a:t>
            </a:r>
          </a:p>
          <a:p>
            <a:r>
              <a:rPr lang="no" sz="3000" b="1" dirty="0">
                <a:latin typeface="Exo" panose="020B0604020202020204" charset="0"/>
                <a:ea typeface="Exo SemiBold"/>
                <a:cs typeface="Exo SemiBold"/>
                <a:sym typeface="Exo SemiBold"/>
              </a:rPr>
              <a:t>  </a:t>
            </a:r>
            <a:endParaRPr sz="3000" b="1" dirty="0">
              <a:latin typeface="Exo" panose="020B0604020202020204" charset="0"/>
              <a:ea typeface="Exo SemiBold"/>
              <a:cs typeface="Exo SemiBold"/>
              <a:sym typeface="Exo SemiBol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33543" y="1386221"/>
            <a:ext cx="8513639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100" b="1" dirty="0">
                <a:latin typeface="Exo"/>
                <a:ea typeface="Exo"/>
                <a:cs typeface="Exo"/>
                <a:sym typeface="Exo"/>
              </a:rPr>
              <a:t>Measurement frequency: </a:t>
            </a:r>
            <a:r>
              <a:rPr lang="en-US" sz="2100" dirty="0">
                <a:latin typeface="Exo"/>
                <a:ea typeface="Exo"/>
                <a:cs typeface="Exo"/>
                <a:sym typeface="Exo"/>
              </a:rPr>
              <a:t>5 measurements per site, 10 total. Of which 1 day without activity. </a:t>
            </a:r>
          </a:p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100" b="1" dirty="0">
                <a:latin typeface="Exo"/>
                <a:ea typeface="Exo"/>
                <a:cs typeface="Exo"/>
                <a:sym typeface="Exo"/>
              </a:rPr>
              <a:t>Points of measurement: </a:t>
            </a:r>
            <a:br>
              <a:rPr lang="en-US" sz="2100" b="1" dirty="0">
                <a:latin typeface="Exo"/>
                <a:ea typeface="Exo"/>
                <a:cs typeface="Exo"/>
                <a:sym typeface="Exo"/>
              </a:rPr>
            </a:br>
            <a:r>
              <a:rPr lang="en-US" sz="2100" dirty="0">
                <a:latin typeface="Exo"/>
                <a:ea typeface="Exo"/>
                <a:cs typeface="Exo"/>
                <a:sym typeface="Exo"/>
              </a:rPr>
              <a:t>- Trucks</a:t>
            </a:r>
            <a:br>
              <a:rPr lang="en-US" sz="2100" dirty="0">
                <a:latin typeface="Exo"/>
                <a:ea typeface="Exo"/>
                <a:cs typeface="Exo"/>
                <a:sym typeface="Exo"/>
              </a:rPr>
            </a:br>
            <a:r>
              <a:rPr lang="en-US" sz="2100" dirty="0">
                <a:latin typeface="Exo"/>
                <a:ea typeface="Exo"/>
                <a:cs typeface="Exo"/>
                <a:sym typeface="Exo"/>
              </a:rPr>
              <a:t>- Main activities including crane </a:t>
            </a:r>
          </a:p>
          <a:p>
            <a:pPr marL="457189" indent="-380990">
              <a:buClr>
                <a:srgbClr val="0B5394"/>
              </a:buClr>
              <a:buSzPts val="2400"/>
              <a:buFont typeface="Exo"/>
              <a:buChar char="●"/>
            </a:pPr>
            <a:r>
              <a:rPr lang="en-US" sz="2100" b="1" dirty="0">
                <a:latin typeface="Exo"/>
                <a:ea typeface="Exo"/>
                <a:cs typeface="Exo"/>
                <a:sym typeface="Exo"/>
              </a:rPr>
              <a:t>Time of measurement:</a:t>
            </a:r>
            <a:r>
              <a:rPr lang="en-US" sz="2100" dirty="0">
                <a:latin typeface="Exo"/>
                <a:ea typeface="Exo"/>
                <a:cs typeface="Exo"/>
                <a:sym typeface="Exo"/>
              </a:rPr>
              <a:t> early mornings ~6.30-11.30</a:t>
            </a:r>
          </a:p>
          <a:p>
            <a:br>
              <a:rPr lang="en-US" sz="2400" dirty="0">
                <a:solidFill>
                  <a:srgbClr val="0B5394"/>
                </a:solidFill>
                <a:latin typeface="Exo"/>
                <a:ea typeface="Exo"/>
                <a:cs typeface="Exo"/>
                <a:sym typeface="Exo"/>
              </a:rPr>
            </a:br>
            <a:endParaRPr lang="en-US" sz="2400" dirty="0">
              <a:solidFill>
                <a:srgbClr val="0B5394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249864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76650" y="400200"/>
            <a:ext cx="8659194" cy="97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dirty="0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-- </a:t>
            </a:r>
            <a:r>
              <a:rPr lang="nl-NL" sz="3200" dirty="0" err="1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Insert</a:t>
            </a:r>
            <a:r>
              <a:rPr lang="nl-NL" sz="3200" dirty="0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 slide </a:t>
            </a:r>
            <a:r>
              <a:rPr lang="nl-NL" sz="3200" dirty="0" err="1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to</a:t>
            </a:r>
            <a:r>
              <a:rPr lang="nl-NL" sz="3200" dirty="0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 show </a:t>
            </a:r>
            <a:r>
              <a:rPr lang="nl-NL" sz="3200" dirty="0" err="1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measurement</a:t>
            </a:r>
            <a:r>
              <a:rPr lang="nl-NL" sz="3200" dirty="0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 </a:t>
            </a:r>
            <a:r>
              <a:rPr lang="nl-NL" sz="3200" dirty="0" err="1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locations</a:t>
            </a:r>
            <a:r>
              <a:rPr lang="nl-NL" sz="3200" dirty="0">
                <a:solidFill>
                  <a:schemeClr val="bg1"/>
                </a:solidFill>
                <a:highlight>
                  <a:srgbClr val="C0C0C0"/>
                </a:highlight>
                <a:latin typeface="Exo Medium"/>
                <a:ea typeface="Exo Medium"/>
                <a:cs typeface="Exo Medium"/>
                <a:sym typeface="Exo Medium"/>
              </a:rPr>
              <a:t> on-site -- </a:t>
            </a:r>
            <a:endParaRPr sz="3200" dirty="0">
              <a:solidFill>
                <a:schemeClr val="bg1"/>
              </a:solidFill>
              <a:highlight>
                <a:srgbClr val="C0C0C0"/>
              </a:highlight>
              <a:latin typeface="Exo" panose="020B0604020202020204" charset="0"/>
              <a:ea typeface="Exo Medium"/>
              <a:cs typeface="Exo Medium"/>
              <a:sym typeface="Ex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3162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D2E2E5-0A39-07FB-5895-54C2E66CE435}"/>
              </a:ext>
            </a:extLst>
          </p:cNvPr>
          <p:cNvSpPr txBox="1"/>
          <p:nvPr/>
        </p:nvSpPr>
        <p:spPr>
          <a:xfrm>
            <a:off x="602510" y="1477006"/>
            <a:ext cx="7938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50336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9457D-1776-BEAD-B772-CA4C171C4E3F}"/>
              </a:ext>
            </a:extLst>
          </p:cNvPr>
          <p:cNvSpPr txBox="1"/>
          <p:nvPr/>
        </p:nvSpPr>
        <p:spPr>
          <a:xfrm>
            <a:off x="123298" y="1007708"/>
            <a:ext cx="3541735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UFP: Ultrafine Particulate Matter: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 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Good indicator of diesel sources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Diameter &lt; 0.1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micrometres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Most concentrated at the sources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No standards by WHO, not a lot of research done.</a:t>
            </a: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Exo Medium" panose="020B0604020202020204" charset="0"/>
              <a:cs typeface="Arial"/>
              <a:sym typeface="Arial"/>
            </a:endParaRP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BC: Black Carbon particulate matter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: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Incompletely burned fuel particles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Another good diesel marker, especially for older or less well-controlled diesel equipment.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 </a:t>
            </a: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PM2.5: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Diameter &lt; 2.5 micrometers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Diverse sources in an urban environment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Longer lived than UFP. </a:t>
            </a: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Exo Medium" panose="020B0604020202020204" charset="0"/>
              <a:cs typeface="Arial"/>
              <a:sym typeface="Arial"/>
            </a:endParaRP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PM10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: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Diameter &lt; 10 micrometers.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Construction activities generating dust. </a:t>
            </a: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Exo Medium" panose="020B0604020202020204" charset="0"/>
              <a:cs typeface="Arial"/>
              <a:sym typeface="Arial"/>
            </a:endParaRP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NO2: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Currently of large interest in the Netherlands 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cs typeface="Arial"/>
                <a:sym typeface="Arial"/>
              </a:rPr>
              <a:t>- From diesel, gasoline fueled engines and generators</a:t>
            </a: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ource Sans Pro Light" panose="020B0403030403020204" pitchFamily="34" charset="77"/>
              <a:cs typeface="Arial"/>
              <a:sym typeface="Arial"/>
            </a:endParaRP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Source Sans Pro Light" panose="020B0403030403020204" pitchFamily="34" charset="77"/>
              <a:cs typeface="Arial"/>
              <a:sym typeface="Arial"/>
            </a:endParaRPr>
          </a:p>
          <a:p>
            <a:pPr marL="128588" marR="0" lvl="0" indent="-1285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Light" panose="020B0403030403020204" pitchFamily="34" charset="77"/>
              <a:cs typeface="Arial"/>
              <a:sym typeface="Arial"/>
            </a:endParaRPr>
          </a:p>
        </p:txBody>
      </p:sp>
      <p:sp>
        <p:nvSpPr>
          <p:cNvPr id="4" name="Text Box 49">
            <a:extLst>
              <a:ext uri="{FF2B5EF4-FFF2-40B4-BE49-F238E27FC236}">
                <a16:creationId xmlns:a16="http://schemas.microsoft.com/office/drawing/2014/main" id="{C6419196-4FA7-0E29-5A18-64E9C966BC91}"/>
              </a:ext>
            </a:extLst>
          </p:cNvPr>
          <p:cNvSpPr txBox="1"/>
          <p:nvPr/>
        </p:nvSpPr>
        <p:spPr>
          <a:xfrm>
            <a:off x="3427929" y="3813049"/>
            <a:ext cx="4624578" cy="30379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https://</a:t>
            </a: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www.visualcapitalist.com</a:t>
            </a: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/</a:t>
            </a: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wp</a:t>
            </a: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77"/>
                <a:ea typeface="Times New Roman" panose="02020603050405020304" pitchFamily="18" charset="0"/>
                <a:cs typeface="Arial"/>
                <a:sym typeface="Arial"/>
              </a:rPr>
              <a:t>-content/uploads/2020/10/RelativeSizeofParticles-Infographic-1200px_v8.jpg</a:t>
            </a:r>
            <a:endParaRPr kumimoji="0" lang="en-NL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63A3FF-95C3-6BB3-8ABC-B4E111DF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93" y="1026654"/>
            <a:ext cx="5661207" cy="318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44B8AF-F162-DD9D-2B5B-07C6AE288489}"/>
              </a:ext>
            </a:extLst>
          </p:cNvPr>
          <p:cNvSpPr txBox="1"/>
          <p:nvPr/>
        </p:nvSpPr>
        <p:spPr>
          <a:xfrm>
            <a:off x="201178" y="230240"/>
            <a:ext cx="819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l-NL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Introducing</a:t>
            </a:r>
            <a:r>
              <a:rPr kumimoji="0" lang="nl-NL" sz="3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 </a:t>
            </a:r>
            <a:r>
              <a:rPr kumimoji="0" lang="nl-NL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the</a:t>
            </a:r>
            <a:r>
              <a:rPr kumimoji="0" lang="nl-NL" sz="3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 air </a:t>
            </a:r>
            <a:r>
              <a:rPr kumimoji="0" lang="nl-NL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pollutants</a:t>
            </a:r>
            <a:r>
              <a:rPr kumimoji="0" lang="nl-NL" sz="3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Exo Medium" panose="020B0604020202020204" charset="0"/>
                <a:ea typeface="Exo"/>
                <a:cs typeface="Exo"/>
                <a:sym typeface="Ex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3254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6826</TotalTime>
  <Words>890</Words>
  <Application>Microsoft Office PowerPoint</Application>
  <PresentationFormat>On-screen Show (16:9)</PresentationFormat>
  <Paragraphs>166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Exo Medium</vt:lpstr>
      <vt:lpstr>Times New Roman</vt:lpstr>
      <vt:lpstr>Calibri Light</vt:lpstr>
      <vt:lpstr>Arial</vt:lpstr>
      <vt:lpstr>Calibri</vt:lpstr>
      <vt:lpstr>Exo</vt:lpstr>
      <vt:lpstr>DejaVu Sans</vt:lpstr>
      <vt:lpstr>Source Sans Pro Light</vt:lpstr>
      <vt:lpstr>Lucida Console</vt:lpstr>
      <vt:lpstr>Simple Dark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Miny Rajiv</cp:lastModifiedBy>
  <cp:revision>2</cp:revision>
  <dcterms:modified xsi:type="dcterms:W3CDTF">2023-10-23T04:45:56Z</dcterms:modified>
</cp:coreProperties>
</file>